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55" r:id="rId2"/>
    <p:sldId id="358" r:id="rId3"/>
    <p:sldId id="359" r:id="rId4"/>
    <p:sldId id="370" r:id="rId5"/>
    <p:sldId id="315" r:id="rId6"/>
    <p:sldId id="367" r:id="rId7"/>
    <p:sldId id="366" r:id="rId8"/>
    <p:sldId id="362" r:id="rId9"/>
    <p:sldId id="364" r:id="rId10"/>
    <p:sldId id="365" r:id="rId11"/>
    <p:sldId id="336" r:id="rId12"/>
    <p:sldId id="340" r:id="rId13"/>
    <p:sldId id="375" r:id="rId1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CC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3513"/>
  </p:normalViewPr>
  <p:slideViewPr>
    <p:cSldViewPr showGuides="1">
      <p:cViewPr varScale="1">
        <p:scale>
          <a:sx n="74" d="100"/>
          <a:sy n="74" d="100"/>
        </p:scale>
        <p:origin x="104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825625"/>
            <a:ext cx="3886200" cy="209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8650" y="4076700"/>
            <a:ext cx="3886200" cy="2100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4643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46435" name="Text Placeholder 14643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46436" name="Date Placeholder 146435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en-US"/>
              <a:t>10/23/2021</a:t>
            </a:fld>
            <a:endParaRPr lang="en-US"/>
          </a:p>
        </p:txBody>
      </p:sp>
      <p:sp>
        <p:nvSpPr>
          <p:cNvPr id="146437" name="Footer Placeholder 146436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46438" name="Slide Number Placeholder 14643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.jpeg"/><Relationship Id="rId4" Type="http://schemas.openxmlformats.org/officeDocument/2006/relationships/image" Target="../media/image3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27.wmf"/><Relationship Id="rId18" Type="http://schemas.openxmlformats.org/officeDocument/2006/relationships/image" Target="../media/image1.jpeg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12" Type="http://schemas.openxmlformats.org/officeDocument/2006/relationships/image" Target="../media/image26.wmf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0.wmf"/><Relationship Id="rId1" Type="http://schemas.openxmlformats.org/officeDocument/2006/relationships/tags" Target="../tags/tag6.xml"/><Relationship Id="rId6" Type="http://schemas.openxmlformats.org/officeDocument/2006/relationships/image" Target="../media/image20.wmf"/><Relationship Id="rId11" Type="http://schemas.openxmlformats.org/officeDocument/2006/relationships/image" Target="../media/image25.wmf"/><Relationship Id="rId5" Type="http://schemas.openxmlformats.org/officeDocument/2006/relationships/image" Target="../media/image19.wmf"/><Relationship Id="rId15" Type="http://schemas.openxmlformats.org/officeDocument/2006/relationships/image" Target="../media/image29.wmf"/><Relationship Id="rId10" Type="http://schemas.openxmlformats.org/officeDocument/2006/relationships/image" Target="../media/image24.wmf"/><Relationship Id="rId4" Type="http://schemas.openxmlformats.org/officeDocument/2006/relationships/image" Target="../media/image18.wmf"/><Relationship Id="rId9" Type="http://schemas.openxmlformats.org/officeDocument/2006/relationships/image" Target="../media/image23.wmf"/><Relationship Id="rId14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37" name="Group 150536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50538" name="Picture 150537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0539" name="Rectangles 150538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20000"/>
            </a:bodyPr>
            <a:lstStyle/>
            <a:p>
              <a:pPr algn="ctr"/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</a:rPr>
                <a:t>Bµi 1</a:t>
              </a:r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</a:rPr>
                <a:t>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</a:rPr>
                <a:t>:</a:t>
              </a:r>
            </a:p>
          </p:txBody>
        </p:sp>
        <p:sp>
          <p:nvSpPr>
            <p:cNvPr id="150540" name="Flowchart: Alternate Process 150539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r>
                <a:rPr lang="vi-VN" altLang="en-US" sz="44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CHỮ TRANG TRÍ</a:t>
              </a:r>
            </a:p>
          </p:txBody>
        </p:sp>
      </p:grpSp>
      <p:sp>
        <p:nvSpPr>
          <p:cNvPr id="150542" name="Text Box 150541"/>
          <p:cNvSpPr txBox="1"/>
          <p:nvPr/>
        </p:nvSpPr>
        <p:spPr>
          <a:xfrm>
            <a:off x="0" y="10668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pic>
        <p:nvPicPr>
          <p:cNvPr id="150543" name="Picture 150542" descr="e46f2cf3483fdb64c71b0bb3256f3fd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586230"/>
            <a:ext cx="3429000" cy="2597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0546" name="Picture 150545" descr="Bia-Tet-20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600200"/>
            <a:ext cx="3581400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tuyen-tap-nguyen-nhat-anh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14400" y="4343400"/>
            <a:ext cx="7314565" cy="23933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"/>
                                        <p:tgtEl>
                                          <p:spTgt spid="15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0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0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160769"/>
          <p:cNvSpPr txBox="1"/>
          <p:nvPr/>
        </p:nvSpPr>
        <p:spPr>
          <a:xfrm>
            <a:off x="304800" y="2362200"/>
            <a:ext cx="2438400" cy="427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Chọn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nội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dung</a:t>
            </a:r>
          </a:p>
        </p:txBody>
      </p:sp>
      <p:pic>
        <p:nvPicPr>
          <p:cNvPr id="160771" name="Picture 160770" descr="n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325" y="2195513"/>
            <a:ext cx="3048000" cy="427037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0772" name="Rectangles 160771"/>
          <p:cNvSpPr/>
          <p:nvPr/>
        </p:nvSpPr>
        <p:spPr>
          <a:xfrm>
            <a:off x="4767263" y="2562225"/>
            <a:ext cx="3013075" cy="788988"/>
          </a:xfrm>
          <a:prstGeom prst="rect">
            <a:avLst/>
          </a:prstGeom>
          <a:noFill/>
          <a:ln w="571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0773" name="Text Box 160772"/>
          <p:cNvSpPr txBox="1"/>
          <p:nvPr/>
        </p:nvSpPr>
        <p:spPr>
          <a:xfrm>
            <a:off x="309563" y="2857500"/>
            <a:ext cx="2438400" cy="427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Tìm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bố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cục</a:t>
            </a:r>
            <a:endParaRPr sz="2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0774" name="Freeform 160773"/>
          <p:cNvSpPr/>
          <p:nvPr/>
        </p:nvSpPr>
        <p:spPr>
          <a:xfrm>
            <a:off x="4724400" y="2641600"/>
            <a:ext cx="3048000" cy="609600"/>
          </a:xfrm>
          <a:custGeom>
            <a:avLst/>
            <a:gdLst/>
            <a:ahLst/>
            <a:cxnLst/>
            <a:rect l="0" t="0" r="0" b="0"/>
            <a:pathLst>
              <a:path w="3408" h="816">
                <a:moveTo>
                  <a:pt x="0" y="240"/>
                </a:moveTo>
                <a:lnTo>
                  <a:pt x="336" y="0"/>
                </a:lnTo>
                <a:lnTo>
                  <a:pt x="720" y="0"/>
                </a:lnTo>
                <a:lnTo>
                  <a:pt x="1200" y="192"/>
                </a:lnTo>
                <a:lnTo>
                  <a:pt x="3408" y="192"/>
                </a:lnTo>
                <a:lnTo>
                  <a:pt x="3408" y="720"/>
                </a:lnTo>
                <a:lnTo>
                  <a:pt x="1008" y="672"/>
                </a:lnTo>
                <a:lnTo>
                  <a:pt x="672" y="816"/>
                </a:lnTo>
                <a:lnTo>
                  <a:pt x="0" y="240"/>
                </a:lnTo>
                <a:close/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0775" name="Freeform 160774"/>
          <p:cNvSpPr/>
          <p:nvPr/>
        </p:nvSpPr>
        <p:spPr>
          <a:xfrm>
            <a:off x="2774950" y="3270250"/>
            <a:ext cx="6216650" cy="1517650"/>
          </a:xfrm>
          <a:custGeom>
            <a:avLst/>
            <a:gdLst/>
            <a:ahLst/>
            <a:cxnLst/>
            <a:rect l="0" t="0" r="0" b="0"/>
            <a:pathLst>
              <a:path w="4915" h="1200">
                <a:moveTo>
                  <a:pt x="0" y="389"/>
                </a:moveTo>
                <a:lnTo>
                  <a:pt x="477" y="0"/>
                </a:lnTo>
                <a:lnTo>
                  <a:pt x="1128" y="38"/>
                </a:lnTo>
                <a:lnTo>
                  <a:pt x="1859" y="321"/>
                </a:lnTo>
                <a:lnTo>
                  <a:pt x="4896" y="303"/>
                </a:lnTo>
                <a:lnTo>
                  <a:pt x="4915" y="1077"/>
                </a:lnTo>
                <a:lnTo>
                  <a:pt x="1562" y="999"/>
                </a:lnTo>
                <a:lnTo>
                  <a:pt x="949" y="1200"/>
                </a:lnTo>
                <a:lnTo>
                  <a:pt x="0" y="389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60776" name="Group 160775"/>
          <p:cNvGrpSpPr/>
          <p:nvPr/>
        </p:nvGrpSpPr>
        <p:grpSpPr>
          <a:xfrm>
            <a:off x="2795588" y="3578225"/>
            <a:ext cx="6134100" cy="1306513"/>
            <a:chOff x="336" y="2016"/>
            <a:chExt cx="4128" cy="1008"/>
          </a:xfrm>
        </p:grpSpPr>
        <p:sp>
          <p:nvSpPr>
            <p:cNvPr id="160777" name="Freeform 160776"/>
            <p:cNvSpPr/>
            <p:nvPr/>
          </p:nvSpPr>
          <p:spPr>
            <a:xfrm>
              <a:off x="336" y="2016"/>
              <a:ext cx="1680" cy="1008"/>
            </a:xfrm>
            <a:custGeom>
              <a:avLst/>
              <a:gdLst/>
              <a:ahLst/>
              <a:cxnLst/>
              <a:rect l="0" t="0" r="0" b="0"/>
              <a:pathLst>
                <a:path w="1680" h="1008">
                  <a:moveTo>
                    <a:pt x="0" y="144"/>
                  </a:moveTo>
                  <a:lnTo>
                    <a:pt x="912" y="1008"/>
                  </a:lnTo>
                  <a:lnTo>
                    <a:pt x="1680" y="96"/>
                  </a:lnTo>
                  <a:lnTo>
                    <a:pt x="1488" y="0"/>
                  </a:lnTo>
                  <a:lnTo>
                    <a:pt x="912" y="672"/>
                  </a:lnTo>
                  <a:lnTo>
                    <a:pt x="192" y="48"/>
                  </a:lnTo>
                  <a:lnTo>
                    <a:pt x="0" y="144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78" name="Freeform 160777"/>
            <p:cNvSpPr/>
            <p:nvPr/>
          </p:nvSpPr>
          <p:spPr>
            <a:xfrm>
              <a:off x="1920" y="2256"/>
              <a:ext cx="432" cy="576"/>
            </a:xfrm>
            <a:custGeom>
              <a:avLst/>
              <a:gdLst/>
              <a:ahLst/>
              <a:cxnLst/>
              <a:rect l="0" t="0" r="0" b="0"/>
              <a:pathLst>
                <a:path w="432" h="576">
                  <a:moveTo>
                    <a:pt x="48" y="0"/>
                  </a:moveTo>
                  <a:lnTo>
                    <a:pt x="0" y="576"/>
                  </a:lnTo>
                  <a:lnTo>
                    <a:pt x="384" y="576"/>
                  </a:lnTo>
                  <a:lnTo>
                    <a:pt x="432" y="0"/>
                  </a:lnTo>
                  <a:lnTo>
                    <a:pt x="308" y="20"/>
                  </a:lnTo>
                  <a:lnTo>
                    <a:pt x="280" y="426"/>
                  </a:lnTo>
                  <a:lnTo>
                    <a:pt x="144" y="432"/>
                  </a:lnTo>
                  <a:lnTo>
                    <a:pt x="167" y="10"/>
                  </a:lnTo>
                  <a:lnTo>
                    <a:pt x="48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79" name="Freeform 160778"/>
            <p:cNvSpPr/>
            <p:nvPr/>
          </p:nvSpPr>
          <p:spPr>
            <a:xfrm>
              <a:off x="2448" y="2256"/>
              <a:ext cx="384" cy="576"/>
            </a:xfrm>
            <a:custGeom>
              <a:avLst/>
              <a:gdLst/>
              <a:ahLst/>
              <a:cxnLst/>
              <a:rect l="0" t="0" r="0" b="0"/>
              <a:pathLst>
                <a:path w="384" h="576">
                  <a:moveTo>
                    <a:pt x="0" y="0"/>
                  </a:moveTo>
                  <a:lnTo>
                    <a:pt x="0" y="576"/>
                  </a:lnTo>
                  <a:lnTo>
                    <a:pt x="384" y="576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0" name="Freeform 160779"/>
            <p:cNvSpPr/>
            <p:nvPr/>
          </p:nvSpPr>
          <p:spPr>
            <a:xfrm>
              <a:off x="2559" y="2380"/>
              <a:ext cx="151" cy="302"/>
            </a:xfrm>
            <a:custGeom>
              <a:avLst/>
              <a:gdLst/>
              <a:ahLst/>
              <a:cxnLst/>
              <a:rect l="0" t="0" r="0" b="0"/>
              <a:pathLst>
                <a:path w="151" h="302">
                  <a:moveTo>
                    <a:pt x="0" y="0"/>
                  </a:moveTo>
                  <a:lnTo>
                    <a:pt x="142" y="9"/>
                  </a:lnTo>
                  <a:lnTo>
                    <a:pt x="151" y="302"/>
                  </a:lnTo>
                  <a:lnTo>
                    <a:pt x="19" y="30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1" name="Freeform 160780"/>
            <p:cNvSpPr/>
            <p:nvPr/>
          </p:nvSpPr>
          <p:spPr>
            <a:xfrm>
              <a:off x="2928" y="2256"/>
              <a:ext cx="384" cy="576"/>
            </a:xfrm>
            <a:custGeom>
              <a:avLst/>
              <a:gdLst/>
              <a:ahLst/>
              <a:cxnLst/>
              <a:rect l="0" t="0" r="0" b="0"/>
              <a:pathLst>
                <a:path w="384" h="576">
                  <a:moveTo>
                    <a:pt x="0" y="0"/>
                  </a:moveTo>
                  <a:lnTo>
                    <a:pt x="0" y="576"/>
                  </a:lnTo>
                  <a:lnTo>
                    <a:pt x="96" y="576"/>
                  </a:lnTo>
                  <a:lnTo>
                    <a:pt x="96" y="192"/>
                  </a:lnTo>
                  <a:lnTo>
                    <a:pt x="288" y="576"/>
                  </a:lnTo>
                  <a:lnTo>
                    <a:pt x="384" y="576"/>
                  </a:lnTo>
                  <a:lnTo>
                    <a:pt x="384" y="0"/>
                  </a:lnTo>
                  <a:lnTo>
                    <a:pt x="288" y="0"/>
                  </a:lnTo>
                  <a:lnTo>
                    <a:pt x="288" y="432"/>
                  </a:lnTo>
                  <a:lnTo>
                    <a:pt x="103" y="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2" name="Freeform 160781"/>
            <p:cNvSpPr/>
            <p:nvPr/>
          </p:nvSpPr>
          <p:spPr>
            <a:xfrm>
              <a:off x="3408" y="2112"/>
              <a:ext cx="480" cy="720"/>
            </a:xfrm>
            <a:custGeom>
              <a:avLst/>
              <a:gdLst/>
              <a:ahLst/>
              <a:cxnLst/>
              <a:rect l="0" t="0" r="0" b="0"/>
              <a:pathLst>
                <a:path w="480" h="720">
                  <a:moveTo>
                    <a:pt x="192" y="144"/>
                  </a:moveTo>
                  <a:lnTo>
                    <a:pt x="192" y="720"/>
                  </a:lnTo>
                  <a:lnTo>
                    <a:pt x="284" y="711"/>
                  </a:lnTo>
                  <a:lnTo>
                    <a:pt x="288" y="144"/>
                  </a:lnTo>
                  <a:lnTo>
                    <a:pt x="480" y="144"/>
                  </a:lnTo>
                  <a:lnTo>
                    <a:pt x="480" y="0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92" y="144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3" name="Freeform 160782"/>
            <p:cNvSpPr/>
            <p:nvPr/>
          </p:nvSpPr>
          <p:spPr>
            <a:xfrm>
              <a:off x="3792" y="2304"/>
              <a:ext cx="419" cy="528"/>
            </a:xfrm>
            <a:custGeom>
              <a:avLst/>
              <a:gdLst/>
              <a:ahLst/>
              <a:cxnLst/>
              <a:rect l="0" t="0" r="0" b="0"/>
              <a:pathLst>
                <a:path w="419" h="528">
                  <a:moveTo>
                    <a:pt x="48" y="0"/>
                  </a:moveTo>
                  <a:lnTo>
                    <a:pt x="0" y="528"/>
                  </a:lnTo>
                  <a:lnTo>
                    <a:pt x="384" y="528"/>
                  </a:lnTo>
                  <a:lnTo>
                    <a:pt x="419" y="19"/>
                  </a:lnTo>
                  <a:lnTo>
                    <a:pt x="48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4" name="Freeform 160783"/>
            <p:cNvSpPr/>
            <p:nvPr/>
          </p:nvSpPr>
          <p:spPr>
            <a:xfrm>
              <a:off x="3938" y="2446"/>
              <a:ext cx="141" cy="273"/>
            </a:xfrm>
            <a:custGeom>
              <a:avLst/>
              <a:gdLst/>
              <a:ahLst/>
              <a:cxnLst/>
              <a:rect l="0" t="0" r="0" b="0"/>
              <a:pathLst>
                <a:path w="141" h="273">
                  <a:moveTo>
                    <a:pt x="28" y="0"/>
                  </a:moveTo>
                  <a:lnTo>
                    <a:pt x="0" y="264"/>
                  </a:lnTo>
                  <a:lnTo>
                    <a:pt x="122" y="273"/>
                  </a:lnTo>
                  <a:lnTo>
                    <a:pt x="141" y="0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5" name="Rectangles 160784"/>
            <p:cNvSpPr/>
            <p:nvPr/>
          </p:nvSpPr>
          <p:spPr>
            <a:xfrm>
              <a:off x="4320" y="2304"/>
              <a:ext cx="144" cy="528"/>
            </a:xfrm>
            <a:prstGeom prst="rect">
              <a:avLst/>
            </a:prstGeom>
            <a:noFill/>
            <a:ln w="38100" cap="flat" cmpd="sng">
              <a:solidFill>
                <a:srgbClr val="006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6" name="Oval 160785"/>
            <p:cNvSpPr/>
            <p:nvPr/>
          </p:nvSpPr>
          <p:spPr>
            <a:xfrm>
              <a:off x="4320" y="2112"/>
              <a:ext cx="144" cy="144"/>
            </a:xfrm>
            <a:prstGeom prst="ellipse">
              <a:avLst/>
            </a:prstGeom>
            <a:noFill/>
            <a:ln w="38100" cap="flat" cmpd="sng">
              <a:solidFill>
                <a:srgbClr val="0066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7" name="Freeform 160786"/>
            <p:cNvSpPr/>
            <p:nvPr/>
          </p:nvSpPr>
          <p:spPr>
            <a:xfrm>
              <a:off x="2352" y="2064"/>
              <a:ext cx="144" cy="192"/>
            </a:xfrm>
            <a:custGeom>
              <a:avLst/>
              <a:gdLst/>
              <a:ahLst/>
              <a:cxnLst/>
              <a:rect l="0" t="0" r="0" b="0"/>
              <a:pathLst>
                <a:path w="144" h="192">
                  <a:moveTo>
                    <a:pt x="0" y="192"/>
                  </a:moveTo>
                  <a:lnTo>
                    <a:pt x="48" y="144"/>
                  </a:lnTo>
                  <a:lnTo>
                    <a:pt x="48" y="0"/>
                  </a:lnTo>
                  <a:lnTo>
                    <a:pt x="144" y="0"/>
                  </a:lnTo>
                  <a:lnTo>
                    <a:pt x="144" y="144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8" name="Freeform 160787"/>
            <p:cNvSpPr/>
            <p:nvPr/>
          </p:nvSpPr>
          <p:spPr>
            <a:xfrm>
              <a:off x="2784" y="2112"/>
              <a:ext cx="144" cy="192"/>
            </a:xfrm>
            <a:custGeom>
              <a:avLst/>
              <a:gdLst/>
              <a:ahLst/>
              <a:cxnLst/>
              <a:rect l="0" t="0" r="0" b="0"/>
              <a:pathLst>
                <a:path w="144" h="192">
                  <a:moveTo>
                    <a:pt x="0" y="192"/>
                  </a:moveTo>
                  <a:lnTo>
                    <a:pt x="48" y="144"/>
                  </a:lnTo>
                  <a:lnTo>
                    <a:pt x="48" y="0"/>
                  </a:lnTo>
                  <a:lnTo>
                    <a:pt x="144" y="0"/>
                  </a:lnTo>
                  <a:lnTo>
                    <a:pt x="144" y="144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9" name="Freeform 160788"/>
            <p:cNvSpPr/>
            <p:nvPr/>
          </p:nvSpPr>
          <p:spPr>
            <a:xfrm>
              <a:off x="4128" y="2112"/>
              <a:ext cx="144" cy="192"/>
            </a:xfrm>
            <a:custGeom>
              <a:avLst/>
              <a:gdLst/>
              <a:ahLst/>
              <a:cxnLst/>
              <a:rect l="0" t="0" r="0" b="0"/>
              <a:pathLst>
                <a:path w="144" h="192">
                  <a:moveTo>
                    <a:pt x="0" y="192"/>
                  </a:moveTo>
                  <a:lnTo>
                    <a:pt x="48" y="144"/>
                  </a:lnTo>
                  <a:lnTo>
                    <a:pt x="48" y="0"/>
                  </a:lnTo>
                  <a:lnTo>
                    <a:pt x="144" y="0"/>
                  </a:lnTo>
                  <a:lnTo>
                    <a:pt x="144" y="144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0790" name="Text Box 160789"/>
          <p:cNvSpPr txBox="1"/>
          <p:nvPr/>
        </p:nvSpPr>
        <p:spPr>
          <a:xfrm>
            <a:off x="338138" y="3362325"/>
            <a:ext cx="24384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-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Tạo</a:t>
            </a:r>
            <a:r>
              <a:rPr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chữ</a:t>
            </a:r>
            <a:r>
              <a:rPr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trang</a:t>
            </a:r>
            <a:r>
              <a:rPr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trí</a:t>
            </a:r>
            <a:r>
              <a:rPr lang="vi-VN"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.</a:t>
            </a:r>
            <a:r>
              <a:rPr lang="en-US"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Vẽ</a:t>
            </a:r>
            <a:r>
              <a:rPr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phác</a:t>
            </a:r>
            <a:r>
              <a:rPr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chữ</a:t>
            </a:r>
            <a:endParaRPr sz="22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0792" name="Group 160791"/>
          <p:cNvGrpSpPr/>
          <p:nvPr/>
        </p:nvGrpSpPr>
        <p:grpSpPr>
          <a:xfrm>
            <a:off x="2903538" y="3208338"/>
            <a:ext cx="5986462" cy="1541462"/>
            <a:chOff x="384" y="908"/>
            <a:chExt cx="5088" cy="1156"/>
          </a:xfrm>
        </p:grpSpPr>
        <p:grpSp>
          <p:nvGrpSpPr>
            <p:cNvPr id="160793" name="Group 160792"/>
            <p:cNvGrpSpPr/>
            <p:nvPr/>
          </p:nvGrpSpPr>
          <p:grpSpPr>
            <a:xfrm>
              <a:off x="3266" y="1152"/>
              <a:ext cx="2206" cy="761"/>
              <a:chOff x="3362" y="1056"/>
              <a:chExt cx="2206" cy="761"/>
            </a:xfrm>
          </p:grpSpPr>
          <p:sp>
            <p:nvSpPr>
              <p:cNvPr id="160794" name="Freeform 160793"/>
              <p:cNvSpPr/>
              <p:nvPr/>
            </p:nvSpPr>
            <p:spPr>
              <a:xfrm>
                <a:off x="3362" y="1056"/>
                <a:ext cx="989" cy="761"/>
              </a:xfrm>
              <a:custGeom>
                <a:avLst/>
                <a:gdLst/>
                <a:ahLst/>
                <a:cxnLst/>
                <a:rect l="0" t="0" r="0" b="0"/>
                <a:pathLst>
                  <a:path w="1248" h="960">
                    <a:moveTo>
                      <a:pt x="0" y="0"/>
                    </a:moveTo>
                    <a:lnTo>
                      <a:pt x="0" y="96"/>
                    </a:lnTo>
                    <a:lnTo>
                      <a:pt x="816" y="144"/>
                    </a:lnTo>
                    <a:lnTo>
                      <a:pt x="576" y="960"/>
                    </a:lnTo>
                    <a:lnTo>
                      <a:pt x="768" y="960"/>
                    </a:lnTo>
                    <a:lnTo>
                      <a:pt x="1008" y="144"/>
                    </a:lnTo>
                    <a:lnTo>
                      <a:pt x="1248" y="144"/>
                    </a:lnTo>
                    <a:lnTo>
                      <a:pt x="1248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5" name="Freeform 160794"/>
              <p:cNvSpPr/>
              <p:nvPr/>
            </p:nvSpPr>
            <p:spPr>
              <a:xfrm>
                <a:off x="4009" y="1056"/>
                <a:ext cx="646" cy="761"/>
              </a:xfrm>
              <a:custGeom>
                <a:avLst/>
                <a:gdLst/>
                <a:ahLst/>
                <a:cxnLst/>
                <a:rect l="0" t="0" r="0" b="0"/>
                <a:pathLst>
                  <a:path w="816" h="960">
                    <a:moveTo>
                      <a:pt x="240" y="192"/>
                    </a:moveTo>
                    <a:lnTo>
                      <a:pt x="672" y="192"/>
                    </a:lnTo>
                    <a:lnTo>
                      <a:pt x="720" y="0"/>
                    </a:lnTo>
                    <a:lnTo>
                      <a:pt x="816" y="0"/>
                    </a:lnTo>
                    <a:lnTo>
                      <a:pt x="768" y="192"/>
                    </a:lnTo>
                    <a:lnTo>
                      <a:pt x="672" y="288"/>
                    </a:lnTo>
                    <a:lnTo>
                      <a:pt x="528" y="960"/>
                    </a:lnTo>
                    <a:lnTo>
                      <a:pt x="0" y="960"/>
                    </a:lnTo>
                    <a:lnTo>
                      <a:pt x="240" y="192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6" name="Freeform 160795"/>
              <p:cNvSpPr/>
              <p:nvPr/>
            </p:nvSpPr>
            <p:spPr>
              <a:xfrm>
                <a:off x="4161" y="1322"/>
                <a:ext cx="190" cy="305"/>
              </a:xfrm>
              <a:custGeom>
                <a:avLst/>
                <a:gdLst/>
                <a:ahLst/>
                <a:cxnLst/>
                <a:rect l="0" t="0" r="0" b="0"/>
                <a:pathLst>
                  <a:path w="240" h="384">
                    <a:moveTo>
                      <a:pt x="96" y="0"/>
                    </a:moveTo>
                    <a:lnTo>
                      <a:pt x="240" y="0"/>
                    </a:lnTo>
                    <a:lnTo>
                      <a:pt x="192" y="384"/>
                    </a:lnTo>
                    <a:lnTo>
                      <a:pt x="0" y="384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7" name="Freeform 160796"/>
              <p:cNvSpPr/>
              <p:nvPr/>
            </p:nvSpPr>
            <p:spPr>
              <a:xfrm>
                <a:off x="4465" y="1246"/>
                <a:ext cx="1103" cy="571"/>
              </a:xfrm>
              <a:custGeom>
                <a:avLst/>
                <a:gdLst/>
                <a:ahLst/>
                <a:cxnLst/>
                <a:rect l="0" t="0" r="0" b="0"/>
                <a:pathLst>
                  <a:path w="1392" h="720">
                    <a:moveTo>
                      <a:pt x="192" y="0"/>
                    </a:moveTo>
                    <a:lnTo>
                      <a:pt x="432" y="0"/>
                    </a:lnTo>
                    <a:lnTo>
                      <a:pt x="288" y="624"/>
                    </a:lnTo>
                    <a:lnTo>
                      <a:pt x="1392" y="624"/>
                    </a:lnTo>
                    <a:lnTo>
                      <a:pt x="1344" y="720"/>
                    </a:lnTo>
                    <a:lnTo>
                      <a:pt x="0" y="720"/>
                    </a:lnTo>
                    <a:lnTo>
                      <a:pt x="192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8" name="Oval 160797"/>
              <p:cNvSpPr/>
              <p:nvPr/>
            </p:nvSpPr>
            <p:spPr>
              <a:xfrm>
                <a:off x="4693" y="1094"/>
                <a:ext cx="114" cy="114"/>
              </a:xfrm>
              <a:prstGeom prst="ellipse">
                <a:avLst/>
              </a:prstGeom>
              <a:noFill/>
              <a:ln w="5715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9" name="Rectangles 160798"/>
              <p:cNvSpPr/>
              <p:nvPr/>
            </p:nvSpPr>
            <p:spPr>
              <a:xfrm>
                <a:off x="4845" y="1094"/>
                <a:ext cx="723" cy="76"/>
              </a:xfrm>
              <a:prstGeom prst="rect">
                <a:avLst/>
              </a:prstGeom>
              <a:noFill/>
              <a:ln w="57150" cap="flat" cmpd="sng">
                <a:solidFill>
                  <a:srgbClr val="8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0800" name="Group 160799"/>
            <p:cNvGrpSpPr/>
            <p:nvPr/>
          </p:nvGrpSpPr>
          <p:grpSpPr>
            <a:xfrm>
              <a:off x="384" y="908"/>
              <a:ext cx="3133" cy="1156"/>
              <a:chOff x="371" y="908"/>
              <a:chExt cx="3133" cy="1156"/>
            </a:xfrm>
          </p:grpSpPr>
          <p:sp>
            <p:nvSpPr>
              <p:cNvPr id="160801" name="Freeform 160800"/>
              <p:cNvSpPr/>
              <p:nvPr/>
            </p:nvSpPr>
            <p:spPr>
              <a:xfrm>
                <a:off x="2594" y="1413"/>
                <a:ext cx="190" cy="267"/>
              </a:xfrm>
              <a:custGeom>
                <a:avLst/>
                <a:gdLst/>
                <a:ahLst/>
                <a:cxnLst/>
                <a:rect l="0" t="0" r="0" b="0"/>
                <a:pathLst>
                  <a:path w="240" h="336">
                    <a:moveTo>
                      <a:pt x="96" y="0"/>
                    </a:moveTo>
                    <a:lnTo>
                      <a:pt x="240" y="0"/>
                    </a:lnTo>
                    <a:lnTo>
                      <a:pt x="144" y="336"/>
                    </a:lnTo>
                    <a:lnTo>
                      <a:pt x="0" y="336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0802" name="Group 160801"/>
              <p:cNvGrpSpPr/>
              <p:nvPr/>
            </p:nvGrpSpPr>
            <p:grpSpPr>
              <a:xfrm>
                <a:off x="371" y="908"/>
                <a:ext cx="3133" cy="1156"/>
                <a:chOff x="515" y="768"/>
                <a:chExt cx="3133" cy="1156"/>
              </a:xfrm>
            </p:grpSpPr>
            <p:sp>
              <p:nvSpPr>
                <p:cNvPr id="160803" name="Freeform 160802"/>
                <p:cNvSpPr/>
                <p:nvPr/>
              </p:nvSpPr>
              <p:spPr>
                <a:xfrm>
                  <a:off x="515" y="768"/>
                  <a:ext cx="1597" cy="11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648" h="2640">
                      <a:moveTo>
                        <a:pt x="91" y="854"/>
                      </a:moveTo>
                      <a:cubicBezTo>
                        <a:pt x="213" y="781"/>
                        <a:pt x="486" y="482"/>
                        <a:pt x="733" y="408"/>
                      </a:cubicBezTo>
                      <a:cubicBezTo>
                        <a:pt x="948" y="335"/>
                        <a:pt x="1248" y="265"/>
                        <a:pt x="1573" y="416"/>
                      </a:cubicBezTo>
                      <a:cubicBezTo>
                        <a:pt x="1897" y="566"/>
                        <a:pt x="2086" y="1033"/>
                        <a:pt x="2124" y="1311"/>
                      </a:cubicBezTo>
                      <a:cubicBezTo>
                        <a:pt x="2161" y="1589"/>
                        <a:pt x="1950" y="2006"/>
                        <a:pt x="1803" y="2081"/>
                      </a:cubicBezTo>
                      <a:cubicBezTo>
                        <a:pt x="1655" y="2156"/>
                        <a:pt x="1591" y="2242"/>
                        <a:pt x="1482" y="2305"/>
                      </a:cubicBezTo>
                      <a:cubicBezTo>
                        <a:pt x="1803" y="2472"/>
                        <a:pt x="2124" y="2640"/>
                        <a:pt x="2124" y="2640"/>
                      </a:cubicBezTo>
                      <a:cubicBezTo>
                        <a:pt x="2124" y="2640"/>
                        <a:pt x="2420" y="2627"/>
                        <a:pt x="2657" y="2529"/>
                      </a:cubicBezTo>
                      <a:cubicBezTo>
                        <a:pt x="2894" y="2431"/>
                        <a:pt x="3097" y="2207"/>
                        <a:pt x="3162" y="2156"/>
                      </a:cubicBezTo>
                      <a:cubicBezTo>
                        <a:pt x="3227" y="2106"/>
                        <a:pt x="3439" y="1814"/>
                        <a:pt x="3514" y="1635"/>
                      </a:cubicBezTo>
                      <a:cubicBezTo>
                        <a:pt x="3590" y="1456"/>
                        <a:pt x="3648" y="1302"/>
                        <a:pt x="3621" y="1078"/>
                      </a:cubicBezTo>
                      <a:cubicBezTo>
                        <a:pt x="3593" y="854"/>
                        <a:pt x="3442" y="460"/>
                        <a:pt x="3373" y="364"/>
                      </a:cubicBezTo>
                      <a:lnTo>
                        <a:pt x="3226" y="423"/>
                      </a:lnTo>
                      <a:cubicBezTo>
                        <a:pt x="3222" y="484"/>
                        <a:pt x="3327" y="618"/>
                        <a:pt x="3356" y="727"/>
                      </a:cubicBezTo>
                      <a:cubicBezTo>
                        <a:pt x="3409" y="820"/>
                        <a:pt x="3406" y="967"/>
                        <a:pt x="3406" y="1078"/>
                      </a:cubicBezTo>
                      <a:cubicBezTo>
                        <a:pt x="3406" y="1189"/>
                        <a:pt x="3353" y="1320"/>
                        <a:pt x="3300" y="1413"/>
                      </a:cubicBezTo>
                      <a:cubicBezTo>
                        <a:pt x="3247" y="1506"/>
                        <a:pt x="3180" y="1562"/>
                        <a:pt x="3087" y="1635"/>
                      </a:cubicBezTo>
                      <a:cubicBezTo>
                        <a:pt x="2994" y="1708"/>
                        <a:pt x="2774" y="1879"/>
                        <a:pt x="2740" y="1852"/>
                      </a:cubicBezTo>
                      <a:cubicBezTo>
                        <a:pt x="2708" y="1835"/>
                        <a:pt x="2849" y="1669"/>
                        <a:pt x="2894" y="1534"/>
                      </a:cubicBezTo>
                      <a:cubicBezTo>
                        <a:pt x="2998" y="1401"/>
                        <a:pt x="3028" y="1190"/>
                        <a:pt x="3007" y="1043"/>
                      </a:cubicBezTo>
                      <a:cubicBezTo>
                        <a:pt x="2986" y="896"/>
                        <a:pt x="2923" y="679"/>
                        <a:pt x="2800" y="514"/>
                      </a:cubicBezTo>
                      <a:cubicBezTo>
                        <a:pt x="2676" y="350"/>
                        <a:pt x="2498" y="147"/>
                        <a:pt x="2230" y="73"/>
                      </a:cubicBezTo>
                      <a:cubicBezTo>
                        <a:pt x="1962" y="0"/>
                        <a:pt x="1482" y="0"/>
                        <a:pt x="1160" y="73"/>
                      </a:cubicBezTo>
                      <a:cubicBezTo>
                        <a:pt x="839" y="147"/>
                        <a:pt x="520" y="347"/>
                        <a:pt x="306" y="519"/>
                      </a:cubicBezTo>
                      <a:cubicBezTo>
                        <a:pt x="91" y="691"/>
                        <a:pt x="36" y="799"/>
                        <a:pt x="0" y="854"/>
                      </a:cubicBezTo>
                      <a:lnTo>
                        <a:pt x="91" y="854"/>
                      </a:lnTo>
                      <a:close/>
                    </a:path>
                  </a:pathLst>
                </a:custGeom>
                <a:noFill/>
                <a:ln w="57150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804" name="Freeform 160803"/>
                <p:cNvSpPr/>
                <p:nvPr/>
              </p:nvSpPr>
              <p:spPr>
                <a:xfrm>
                  <a:off x="2075" y="1177"/>
                  <a:ext cx="560" cy="56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07" h="718">
                      <a:moveTo>
                        <a:pt x="187" y="12"/>
                      </a:moveTo>
                      <a:lnTo>
                        <a:pt x="338" y="0"/>
                      </a:lnTo>
                      <a:lnTo>
                        <a:pt x="234" y="463"/>
                      </a:lnTo>
                      <a:lnTo>
                        <a:pt x="329" y="472"/>
                      </a:lnTo>
                      <a:lnTo>
                        <a:pt x="461" y="19"/>
                      </a:lnTo>
                      <a:lnTo>
                        <a:pt x="707" y="19"/>
                      </a:lnTo>
                      <a:lnTo>
                        <a:pt x="480" y="718"/>
                      </a:lnTo>
                      <a:lnTo>
                        <a:pt x="0" y="698"/>
                      </a:lnTo>
                      <a:lnTo>
                        <a:pt x="187" y="12"/>
                      </a:lnTo>
                      <a:close/>
                    </a:path>
                  </a:pathLst>
                </a:custGeom>
                <a:noFill/>
                <a:ln w="57150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805" name="Freeform 160804"/>
                <p:cNvSpPr/>
                <p:nvPr/>
              </p:nvSpPr>
              <p:spPr>
                <a:xfrm>
                  <a:off x="2532" y="996"/>
                  <a:ext cx="684" cy="76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864" h="960">
                      <a:moveTo>
                        <a:pt x="192" y="240"/>
                      </a:moveTo>
                      <a:lnTo>
                        <a:pt x="672" y="240"/>
                      </a:lnTo>
                      <a:lnTo>
                        <a:pt x="768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816" y="240"/>
                      </a:lnTo>
                      <a:lnTo>
                        <a:pt x="720" y="240"/>
                      </a:lnTo>
                      <a:lnTo>
                        <a:pt x="528" y="960"/>
                      </a:lnTo>
                      <a:lnTo>
                        <a:pt x="0" y="960"/>
                      </a:lnTo>
                      <a:lnTo>
                        <a:pt x="192" y="240"/>
                      </a:lnTo>
                      <a:close/>
                    </a:path>
                  </a:pathLst>
                </a:custGeom>
                <a:noFill/>
                <a:ln w="57150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806" name="Freeform 160805"/>
                <p:cNvSpPr/>
                <p:nvPr/>
              </p:nvSpPr>
              <p:spPr>
                <a:xfrm>
                  <a:off x="3078" y="1200"/>
                  <a:ext cx="570" cy="5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20" h="720">
                      <a:moveTo>
                        <a:pt x="192" y="0"/>
                      </a:moveTo>
                      <a:lnTo>
                        <a:pt x="336" y="0"/>
                      </a:lnTo>
                      <a:lnTo>
                        <a:pt x="384" y="336"/>
                      </a:lnTo>
                      <a:lnTo>
                        <a:pt x="480" y="0"/>
                      </a:lnTo>
                      <a:lnTo>
                        <a:pt x="720" y="0"/>
                      </a:lnTo>
                      <a:lnTo>
                        <a:pt x="528" y="720"/>
                      </a:lnTo>
                      <a:lnTo>
                        <a:pt x="288" y="720"/>
                      </a:lnTo>
                      <a:lnTo>
                        <a:pt x="240" y="384"/>
                      </a:lnTo>
                      <a:lnTo>
                        <a:pt x="144" y="720"/>
                      </a:lnTo>
                      <a:lnTo>
                        <a:pt x="0" y="720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noFill/>
                <a:ln w="57150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807" name="Freeform 160806"/>
                <p:cNvSpPr/>
                <p:nvPr/>
              </p:nvSpPr>
              <p:spPr>
                <a:xfrm>
                  <a:off x="2620" y="1044"/>
                  <a:ext cx="114" cy="19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4" h="240">
                      <a:moveTo>
                        <a:pt x="0" y="192"/>
                      </a:moveTo>
                      <a:lnTo>
                        <a:pt x="48" y="0"/>
                      </a:lnTo>
                      <a:lnTo>
                        <a:pt x="144" y="0"/>
                      </a:lnTo>
                      <a:lnTo>
                        <a:pt x="144" y="144"/>
                      </a:lnTo>
                      <a:lnTo>
                        <a:pt x="48" y="240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noFill/>
                <a:ln w="57150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60808" name="Text Box 160807"/>
          <p:cNvSpPr txBox="1"/>
          <p:nvPr/>
        </p:nvSpPr>
        <p:spPr>
          <a:xfrm>
            <a:off x="380683" y="4190683"/>
            <a:ext cx="2438400" cy="427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Vẽ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màu</a:t>
            </a:r>
            <a:endParaRPr sz="2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0809" name="Picture 160808" descr="CHUVUONTO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284538"/>
            <a:ext cx="6019800" cy="1462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810" name="Picture 160809" descr="CHUVUONTO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446338"/>
            <a:ext cx="3111500" cy="79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811" name="Picture 160810" descr="n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2141538"/>
            <a:ext cx="3095625" cy="4335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812" name="Picture 160811" descr="bt-vuontoi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975" y="2141538"/>
            <a:ext cx="3095625" cy="4335462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160813" name="Group 160812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60814" name="Picture 160813" descr="Vetrangtri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0815" name="Rectangles 160814"/>
            <p:cNvSpPr/>
            <p:nvPr/>
          </p:nvSpPr>
          <p:spPr>
            <a:xfrm>
              <a:off x="627" y="69"/>
              <a:ext cx="1197" cy="4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6853"/>
                </a:avLst>
              </a:prstTxWarp>
              <a:normAutofit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endParaRPr lang="vi-VN" alt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  <a:p>
              <a:pPr algn="ctr"/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60816" name="Flowchart: Alternate Process 160815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817" name="Rectangles 160816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60818" name="Text Box 160817"/>
          <p:cNvSpPr txBox="1"/>
          <p:nvPr/>
        </p:nvSpPr>
        <p:spPr>
          <a:xfrm>
            <a:off x="200025" y="990600"/>
            <a:ext cx="45243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60819" name="Text Box 160818"/>
          <p:cNvSpPr txBox="1"/>
          <p:nvPr/>
        </p:nvSpPr>
        <p:spPr>
          <a:xfrm>
            <a:off x="200025" y="1524000"/>
            <a:ext cx="7038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2. 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CÁCH SỬ DỤNG CHỮ TRANG TRÍ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87"/>
    </mc:Choice>
    <mc:Fallback>
      <p:transition spd="slow" advTm="59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1607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1607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1607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4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60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80"/>
                                        <p:tgtEl>
                                          <p:spTgt spid="1608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80"/>
                                        <p:tgtEl>
                                          <p:spTgt spid="1608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80"/>
                                        <p:tgtEl>
                                          <p:spTgt spid="1608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9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60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9"/>
                            </p:stCondLst>
                            <p:childTnLst>
                              <p:par>
                                <p:cTn id="9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59"/>
                            </p:stCondLst>
                            <p:childTnLst>
                              <p:par>
                                <p:cTn id="10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60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60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60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0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0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0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0"/>
                                        <p:tgtEl>
                                          <p:spTgt spid="160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0"/>
                                        <p:tgtEl>
                                          <p:spTgt spid="160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0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0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0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5" dur="500"/>
                                        <p:tgtEl>
                                          <p:spTgt spid="160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0" grpId="0"/>
      <p:bldP spid="160773" grpId="0"/>
      <p:bldP spid="160790" grpId="0"/>
      <p:bldP spid="1608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08545"/>
          <p:cNvSpPr txBox="1"/>
          <p:nvPr/>
        </p:nvSpPr>
        <p:spPr>
          <a:xfrm>
            <a:off x="1114425" y="2438400"/>
            <a:ext cx="32004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3300"/>
                </a:solidFill>
                <a:latin typeface="VNI-Times" pitchFamily="2" charset="0"/>
              </a:rPr>
              <a:t>3. </a:t>
            </a:r>
            <a:r>
              <a:rPr sz="2800">
                <a:solidFill>
                  <a:srgbClr val="FF3300"/>
                </a:solidFill>
                <a:latin typeface="Times New Roman" panose="02020603050405020304" pitchFamily="18" charset="0"/>
              </a:rPr>
              <a:t>THỰC HÀNH</a:t>
            </a:r>
            <a:r>
              <a:rPr sz="2800">
                <a:latin typeface="VNI-Times" pitchFamily="2" charset="0"/>
              </a:rPr>
              <a:t> </a:t>
            </a:r>
          </a:p>
        </p:txBody>
      </p:sp>
      <p:sp>
        <p:nvSpPr>
          <p:cNvPr id="108547" name="Text Box 108546"/>
          <p:cNvSpPr txBox="1"/>
          <p:nvPr/>
        </p:nvSpPr>
        <p:spPr>
          <a:xfrm>
            <a:off x="1038225" y="3124200"/>
            <a:ext cx="6172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Trang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trí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một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dòng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chữ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với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nội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dung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tự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chọn</a:t>
            </a:r>
            <a:endParaRPr sz="2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8548" name="Text Box 108547"/>
          <p:cNvSpPr txBox="1"/>
          <p:nvPr/>
        </p:nvSpPr>
        <p:spPr>
          <a:xfrm>
            <a:off x="1114425" y="1219200"/>
            <a:ext cx="45243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08549" name="Text Box 108548"/>
          <p:cNvSpPr txBox="1"/>
          <p:nvPr/>
        </p:nvSpPr>
        <p:spPr>
          <a:xfrm>
            <a:off x="1114425" y="1843088"/>
            <a:ext cx="7038975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2. CAÙCH SÖÛ DUÏNG CHÖÕ TRANG TRÍ</a:t>
            </a:r>
          </a:p>
        </p:txBody>
      </p:sp>
      <p:grpSp>
        <p:nvGrpSpPr>
          <p:cNvPr id="108550" name="Group 108549"/>
          <p:cNvGrpSpPr/>
          <p:nvPr/>
        </p:nvGrpSpPr>
        <p:grpSpPr>
          <a:xfrm>
            <a:off x="0" y="5943600"/>
            <a:ext cx="9220200" cy="914400"/>
            <a:chOff x="0" y="3168"/>
            <a:chExt cx="5808" cy="1152"/>
          </a:xfrm>
        </p:grpSpPr>
        <p:pic>
          <p:nvPicPr>
            <p:cNvPr id="108551" name="Picture 108550" descr="1234357079_HoaHongTim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6" y="3168"/>
              <a:ext cx="720" cy="115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08552" name="Group 108551"/>
            <p:cNvGrpSpPr/>
            <p:nvPr/>
          </p:nvGrpSpPr>
          <p:grpSpPr>
            <a:xfrm>
              <a:off x="0" y="3168"/>
              <a:ext cx="5808" cy="1152"/>
              <a:chOff x="0" y="3168"/>
              <a:chExt cx="5808" cy="1152"/>
            </a:xfrm>
          </p:grpSpPr>
          <p:pic>
            <p:nvPicPr>
              <p:cNvPr id="108553" name="Picture 108552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168"/>
                <a:ext cx="768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8554" name="Picture 108553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4" y="3168"/>
                <a:ext cx="704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8555" name="Picture 108554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44" y="3168"/>
                <a:ext cx="752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8556" name="Picture 108555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6" y="3168"/>
                <a:ext cx="768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8557" name="Picture 108556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88" y="3168"/>
                <a:ext cx="720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8558" name="Picture 108557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" y="3168"/>
                <a:ext cx="816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8559" name="Picture 108558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0" y="3168"/>
                <a:ext cx="768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108560" name="Picture 108559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867400"/>
            <a:ext cx="4572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1" name="Picture 108560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5943600"/>
            <a:ext cx="4572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2" name="Picture 108561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5943600"/>
            <a:ext cx="4572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3" name="Picture 108562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5943600"/>
            <a:ext cx="4572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4" name="Picture 108563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5943600"/>
            <a:ext cx="4572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5" name="Picture 108564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5943600"/>
            <a:ext cx="4572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6" name="Picture 108565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943600"/>
            <a:ext cx="4572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7" name="Picture 108566" descr="PALETTE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886200"/>
            <a:ext cx="2590800" cy="914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8568" name="Group 108567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08569" name="Picture 108568" descr="Vetrangtri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8570" name="Rectangles 108569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08571" name="Flowchart: Alternate Process 108570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572" name="Rectangles 108571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0"/>
    </mc:Choice>
    <mc:Fallback>
      <p:transition spd="slow" advTm="14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13665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1587"/>
            <a:ext cx="9151938" cy="6861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3667" name="Group 113666"/>
          <p:cNvGrpSpPr/>
          <p:nvPr/>
        </p:nvGrpSpPr>
        <p:grpSpPr>
          <a:xfrm>
            <a:off x="0" y="0"/>
            <a:ext cx="9144000" cy="1219200"/>
            <a:chOff x="0" y="0"/>
            <a:chExt cx="5808" cy="672"/>
          </a:xfrm>
        </p:grpSpPr>
        <p:pic>
          <p:nvPicPr>
            <p:cNvPr id="113668" name="Picture 113667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3669" name="Rectangles 113668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6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13670" name="Flowchart: Alternate Process 113669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671" name="Rectangles 113670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13672" name="Text Box 113671"/>
          <p:cNvSpPr txBox="1"/>
          <p:nvPr/>
        </p:nvSpPr>
        <p:spPr>
          <a:xfrm>
            <a:off x="200025" y="1143000"/>
            <a:ext cx="41433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err="1">
                <a:solidFill>
                  <a:srgbClr val="FF0000"/>
                </a:solidFill>
                <a:latin typeface="VNI-Times" pitchFamily="2" charset="0"/>
              </a:rPr>
              <a:t>M</a:t>
            </a:r>
            <a:r>
              <a:rPr sz="2800" err="1">
                <a:solidFill>
                  <a:srgbClr val="FF0000"/>
                </a:solidFill>
                <a:latin typeface=".VnTime" panose="020B7200000000000000" pitchFamily="34" charset="0"/>
              </a:rPr>
              <a:t>ét</a:t>
            </a:r>
            <a:r>
              <a:rPr sz="280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.VnTime" panose="020B7200000000000000" pitchFamily="34" charset="0"/>
              </a:rPr>
              <a:t>sè</a:t>
            </a:r>
            <a:r>
              <a:rPr sz="280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.VnTime" panose="020B7200000000000000" pitchFamily="34" charset="0"/>
              </a:rPr>
              <a:t>bµi</a:t>
            </a:r>
            <a:r>
              <a:rPr sz="280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.VnTime" panose="020B7200000000000000" pitchFamily="34" charset="0"/>
              </a:rPr>
              <a:t>lµm</a:t>
            </a:r>
            <a:r>
              <a:rPr sz="280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.VnTime" panose="020B7200000000000000" pitchFamily="34" charset="0"/>
              </a:rPr>
              <a:t>tham</a:t>
            </a:r>
            <a:r>
              <a:rPr sz="280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.VnTime" panose="020B7200000000000000" pitchFamily="34" charset="0"/>
              </a:rPr>
              <a:t>kh¶o</a:t>
            </a:r>
            <a:r>
              <a:rPr sz="2800">
                <a:solidFill>
                  <a:srgbClr val="FF0000"/>
                </a:solidFill>
                <a:latin typeface=".VnTime" panose="020B7200000000000000" pitchFamily="34" charset="0"/>
              </a:rPr>
              <a:t>:</a:t>
            </a:r>
            <a:endParaRPr sz="2800">
              <a:solidFill>
                <a:srgbClr val="FF0000"/>
              </a:solidFill>
              <a:latin typeface="VNI-Times" pitchFamily="2" charset="0"/>
            </a:endParaRPr>
          </a:p>
        </p:txBody>
      </p:sp>
      <p:pic>
        <p:nvPicPr>
          <p:cNvPr id="113676" name="Picture 1136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905000"/>
            <a:ext cx="4114800" cy="2219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677" name="Picture 1136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843" y="4343287"/>
            <a:ext cx="44196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 descr="hoaivixuan">
            <a:extLst>
              <a:ext uri="{FF2B5EF4-FFF2-40B4-BE49-F238E27FC236}">
                <a16:creationId xmlns:a16="http://schemas.microsoft.com/office/drawing/2014/main" id="{B38185BD-B490-4167-AF82-62A788B910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22" t="3555" r="6462" b="60889"/>
          <a:stretch>
            <a:fillRect/>
          </a:stretch>
        </p:blipFill>
        <p:spPr>
          <a:xfrm>
            <a:off x="4572000" y="1905000"/>
            <a:ext cx="4370717" cy="220798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09"/>
    </mc:Choice>
    <mc:Fallback>
      <p:transition spd="slow" advTm="32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172033"/>
          <p:cNvSpPr txBox="1"/>
          <p:nvPr/>
        </p:nvSpPr>
        <p:spPr>
          <a:xfrm>
            <a:off x="200025" y="1143000"/>
            <a:ext cx="45243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72035" name="Text Box 172034"/>
          <p:cNvSpPr txBox="1"/>
          <p:nvPr/>
        </p:nvSpPr>
        <p:spPr>
          <a:xfrm>
            <a:off x="200025" y="1676400"/>
            <a:ext cx="7038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2. CAÙCH SÖÛ DUÏNG CHÖÕ TRANG TRÍ</a:t>
            </a:r>
          </a:p>
        </p:txBody>
      </p:sp>
      <p:sp>
        <p:nvSpPr>
          <p:cNvPr id="172036" name="Text Box 172035"/>
          <p:cNvSpPr txBox="1"/>
          <p:nvPr/>
        </p:nvSpPr>
        <p:spPr>
          <a:xfrm>
            <a:off x="200025" y="2224405"/>
            <a:ext cx="9366885" cy="1137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600">
                <a:solidFill>
                  <a:srgbClr val="FF3300"/>
                </a:solidFill>
                <a:latin typeface="VNI-Times" pitchFamily="2" charset="0"/>
              </a:rPr>
              <a:t>3. </a:t>
            </a:r>
            <a:r>
              <a:rPr sz="2600">
                <a:solidFill>
                  <a:srgbClr val="FF3300"/>
                </a:solidFill>
                <a:latin typeface="Times New Roman" panose="02020603050405020304" pitchFamily="18" charset="0"/>
              </a:rPr>
              <a:t>THỰC HÀNH</a:t>
            </a:r>
            <a:r>
              <a:rPr lang="vi-VN" sz="260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Trang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trí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một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dòng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chữ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với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nội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dung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tự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chọn</a:t>
            </a:r>
            <a:endParaRPr sz="26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sz="2800">
                <a:latin typeface="VNI-Times" pitchFamily="2" charset="0"/>
              </a:rPr>
              <a:t> </a:t>
            </a:r>
          </a:p>
        </p:txBody>
      </p:sp>
      <p:sp>
        <p:nvSpPr>
          <p:cNvPr id="172038" name="Text Box 172037"/>
          <p:cNvSpPr txBox="1"/>
          <p:nvPr/>
        </p:nvSpPr>
        <p:spPr>
          <a:xfrm>
            <a:off x="152400" y="2743200"/>
            <a:ext cx="8723630" cy="1491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2600">
                <a:solidFill>
                  <a:srgbClr val="FF3300"/>
                </a:solidFill>
                <a:latin typeface="VNI-Times" pitchFamily="2" charset="0"/>
              </a:rPr>
              <a:t>4. </a:t>
            </a:r>
            <a:r>
              <a:rPr sz="2600">
                <a:solidFill>
                  <a:srgbClr val="FF3300"/>
                </a:solidFill>
                <a:latin typeface="Times New Roman" panose="02020603050405020304" pitchFamily="18" charset="0"/>
              </a:rPr>
              <a:t>ĐÁNH GIÁ NHẬN XÉT</a:t>
            </a:r>
            <a:r>
              <a:rPr lang="vi-VN" sz="260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sz="260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Nội</a:t>
            </a:r>
            <a:r>
              <a:rPr sz="260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dung</a:t>
            </a:r>
            <a:r>
              <a:rPr lang="vi-VN" sz="260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, b</a:t>
            </a:r>
            <a:r>
              <a:rPr sz="2600" err="1">
                <a:solidFill>
                  <a:srgbClr val="000099"/>
                </a:solidFill>
                <a:latin typeface=".VnTime" panose="020B7200000000000000" pitchFamily="34" charset="0"/>
                <a:sym typeface="+mn-ea"/>
              </a:rPr>
              <a:t>è</a:t>
            </a:r>
            <a:r>
              <a:rPr sz="2600">
                <a:solidFill>
                  <a:srgbClr val="000099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sz="2600" err="1">
                <a:solidFill>
                  <a:srgbClr val="000099"/>
                </a:solidFill>
                <a:latin typeface=".VnTime" panose="020B7200000000000000" pitchFamily="34" charset="0"/>
                <a:sym typeface="+mn-ea"/>
              </a:rPr>
              <a:t>côc</a:t>
            </a:r>
            <a:r>
              <a:rPr lang="vi-VN" sz="2600" err="1">
                <a:solidFill>
                  <a:srgbClr val="000099"/>
                </a:solidFill>
                <a:latin typeface=".VnTime" panose="020B7200000000000000" pitchFamily="34" charset="0"/>
                <a:sym typeface="+mn-ea"/>
              </a:rPr>
              <a:t>, h</a:t>
            </a:r>
            <a:r>
              <a:rPr sz="260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ình</a:t>
            </a:r>
            <a:r>
              <a:rPr sz="260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dáng</a:t>
            </a:r>
            <a:r>
              <a:rPr sz="260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chữ</a:t>
            </a:r>
            <a:r>
              <a:rPr lang="vi-VN" sz="260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, m</a:t>
            </a:r>
            <a:r>
              <a:rPr sz="2600" err="1">
                <a:solidFill>
                  <a:srgbClr val="000099"/>
                </a:solidFill>
                <a:latin typeface=".VnTime" panose="020B7200000000000000" pitchFamily="34" charset="0"/>
                <a:sym typeface="+mn-ea"/>
              </a:rPr>
              <a:t>µu</a:t>
            </a:r>
            <a:r>
              <a:rPr sz="2600">
                <a:solidFill>
                  <a:srgbClr val="000099"/>
                </a:solidFill>
                <a:latin typeface=".VnTime" panose="020B7200000000000000" pitchFamily="34" charset="0"/>
                <a:sym typeface="+mn-ea"/>
              </a:rPr>
              <a:t> s¾c</a:t>
            </a:r>
            <a:endParaRPr sz="2600">
              <a:solidFill>
                <a:srgbClr val="000099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endParaRPr sz="2600">
              <a:latin typeface="VNI-Times" pitchFamily="2" charset="0"/>
            </a:endParaRPr>
          </a:p>
        </p:txBody>
      </p:sp>
      <p:grpSp>
        <p:nvGrpSpPr>
          <p:cNvPr id="172043" name="Group 172042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72044" name="Picture 172043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2045" name="Rectangles 172044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2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72046" name="Flowchart: Alternate Process 172045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047" name="Rectangles 172046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72049" name="Text Box 172048"/>
          <p:cNvSpPr txBox="1"/>
          <p:nvPr/>
        </p:nvSpPr>
        <p:spPr>
          <a:xfrm>
            <a:off x="228600" y="3505200"/>
            <a:ext cx="45243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3300"/>
                </a:solidFill>
                <a:latin typeface="VNI-Times" pitchFamily="2" charset="0"/>
              </a:rPr>
              <a:t>5. </a:t>
            </a:r>
            <a:r>
              <a:rPr sz="2800">
                <a:solidFill>
                  <a:srgbClr val="FF3300"/>
                </a:solidFill>
                <a:latin typeface="Times New Roman" panose="02020603050405020304" pitchFamily="18" charset="0"/>
              </a:rPr>
              <a:t>CỦNG CỐ, DẶN DÒ</a:t>
            </a:r>
            <a:r>
              <a:rPr sz="2800">
                <a:latin typeface="VNI-Times" pitchFamily="2" charset="0"/>
              </a:rPr>
              <a:t> </a:t>
            </a:r>
          </a:p>
        </p:txBody>
      </p:sp>
      <p:sp>
        <p:nvSpPr>
          <p:cNvPr id="172050" name="Text Box 172049"/>
          <p:cNvSpPr txBox="1"/>
          <p:nvPr/>
        </p:nvSpPr>
        <p:spPr>
          <a:xfrm>
            <a:off x="228600" y="4076700"/>
            <a:ext cx="6400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hãy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nêu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bước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tạo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chữ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trang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trí</a:t>
            </a:r>
            <a:r>
              <a:rPr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  <a:endParaRPr sz="28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81000" y="4724400"/>
            <a:ext cx="80543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Xem trước bài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16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“T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rang trí bìa lịch treo tường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 bị vật liệu tái chế, màu, giấy vẽ…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95"/>
    </mc:Choice>
    <mc:Fallback>
      <p:transition spd="slow" advTm="4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49" grpId="0"/>
      <p:bldP spid="172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3" name="Group 153602"/>
          <p:cNvGrpSpPr/>
          <p:nvPr/>
        </p:nvGrpSpPr>
        <p:grpSpPr>
          <a:xfrm>
            <a:off x="0" y="0"/>
            <a:ext cx="9296400" cy="1066800"/>
            <a:chOff x="0" y="0"/>
            <a:chExt cx="5856" cy="672"/>
          </a:xfrm>
        </p:grpSpPr>
        <p:pic>
          <p:nvPicPr>
            <p:cNvPr id="153604" name="Picture 153603" descr="Vetrangtri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605" name="Rectangles 153604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</a:rPr>
                <a:t>:</a:t>
              </a:r>
            </a:p>
          </p:txBody>
        </p:sp>
        <p:sp>
          <p:nvSpPr>
            <p:cNvPr id="153606" name="Flowchart: Alternate Process 153605"/>
            <p:cNvSpPr/>
            <p:nvPr/>
          </p:nvSpPr>
          <p:spPr>
            <a:xfrm>
              <a:off x="1920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07" name="Rectangles 153606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53608" name="Text Box 153607"/>
          <p:cNvSpPr txBox="1"/>
          <p:nvPr/>
        </p:nvSpPr>
        <p:spPr>
          <a:xfrm>
            <a:off x="0" y="10668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pic>
        <p:nvPicPr>
          <p:cNvPr id="153613" name="Picture 153612" descr="thiet_ke_typography_ao_phong_04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665" y="3657600"/>
            <a:ext cx="3790315" cy="328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2592" name="Content Placeholder 152591" descr="Orion-Choco-pie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377190" y="1586230"/>
            <a:ext cx="3874770" cy="2404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ontent Placeholder 1" descr="2f090b10-9138-11eb-a8d7-cd6d7986901a"/>
          <p:cNvPicPr>
            <a:picLocks noGrp="1" noChangeAspect="1"/>
          </p:cNvPicPr>
          <p:nvPr>
            <p:ph sz="quarter" idx="2"/>
          </p:nvPr>
        </p:nvPicPr>
        <p:blipFill>
          <a:blip r:embed="rId5"/>
          <a:stretch>
            <a:fillRect/>
          </a:stretch>
        </p:blipFill>
        <p:spPr>
          <a:xfrm>
            <a:off x="547370" y="4017645"/>
            <a:ext cx="3530600" cy="2589530"/>
          </a:xfrm>
          <a:prstGeom prst="rect">
            <a:avLst/>
          </a:prstGeom>
        </p:spPr>
      </p:pic>
      <p:pic>
        <p:nvPicPr>
          <p:cNvPr id="4" name="Content Placeholder 3" descr="mẫu-biển-quảng-cáo-trà-sữa"/>
          <p:cNvPicPr>
            <a:picLocks noGrp="1" noChangeAspect="1"/>
          </p:cNvPicPr>
          <p:nvPr>
            <p:ph sz="quarter" idx="3"/>
          </p:nvPr>
        </p:nvPicPr>
        <p:blipFill>
          <a:blip r:embed="rId6"/>
          <a:stretch>
            <a:fillRect/>
          </a:stretch>
        </p:blipFill>
        <p:spPr>
          <a:xfrm>
            <a:off x="4359910" y="1783080"/>
            <a:ext cx="3779520" cy="1886585"/>
          </a:xfrm>
          <a:prstGeom prst="rect">
            <a:avLst/>
          </a:prstGeom>
        </p:spPr>
      </p:pic>
    </p:spTree>
  </p:cSld>
  <p:clrMapOvr>
    <a:masterClrMapping/>
  </p:clrMapOvr>
  <p:transition advTm="60427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Group 154625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54627" name="Picture 154626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4628" name="Rectangles 154627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: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54629" name="Flowchart: Alternate Process 154628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630" name="Rectangles 154629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54631" name="Text Box 154630"/>
          <p:cNvSpPr txBox="1"/>
          <p:nvPr/>
        </p:nvSpPr>
        <p:spPr>
          <a:xfrm>
            <a:off x="0" y="10668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54634" name="Text Box 154633"/>
          <p:cNvSpPr txBox="1"/>
          <p:nvPr/>
        </p:nvSpPr>
        <p:spPr>
          <a:xfrm>
            <a:off x="512445" y="1828800"/>
            <a:ext cx="81191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800" err="1">
                <a:latin typeface="Times New Roman" panose="02020603050405020304" pitchFamily="18" charset="0"/>
              </a:rPr>
              <a:t>Chữ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trang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trí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thường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được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dùng</a:t>
            </a:r>
            <a:r>
              <a:rPr sz="2800">
                <a:latin typeface="Times New Roman" panose="02020603050405020304" pitchFamily="18" charset="0"/>
              </a:rPr>
              <a:t> ở </a:t>
            </a:r>
            <a:r>
              <a:rPr sz="2800" err="1">
                <a:latin typeface="Times New Roman" panose="02020603050405020304" pitchFamily="18" charset="0"/>
              </a:rPr>
              <a:t>đâu</a:t>
            </a:r>
            <a:r>
              <a:rPr sz="2800">
                <a:latin typeface="Times New Roman" panose="02020603050405020304" pitchFamily="18" charset="0"/>
              </a:rPr>
              <a:t> ? </a:t>
            </a:r>
            <a:r>
              <a:rPr sz="2800" err="1">
                <a:latin typeface="Times New Roman" panose="02020603050405020304" pitchFamily="18" charset="0"/>
              </a:rPr>
              <a:t>tác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dụng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là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gì</a:t>
            </a:r>
            <a:r>
              <a:rPr sz="280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54635" name="Text Box 154634"/>
          <p:cNvSpPr txBox="1"/>
          <p:nvPr/>
        </p:nvSpPr>
        <p:spPr>
          <a:xfrm>
            <a:off x="457200" y="2938463"/>
            <a:ext cx="8305800" cy="2030095"/>
          </a:xfrm>
          <a:prstGeom prst="rect">
            <a:avLst/>
          </a:prstGeom>
          <a:noFill/>
          <a:ln w="1270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sách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báo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tạp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chí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phẩm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hóa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sz="2800" err="1">
                <a:latin typeface="Times New Roman" panose="02020603050405020304" pitchFamily="18" charset="0"/>
              </a:rPr>
              <a:t>Tác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dụng</a:t>
            </a:r>
            <a:r>
              <a:rPr sz="2800">
                <a:latin typeface="Times New Roman" panose="02020603050405020304" pitchFamily="18" charset="0"/>
              </a:rPr>
              <a:t>: </a:t>
            </a:r>
            <a:r>
              <a:rPr sz="2800" err="1">
                <a:latin typeface="Times New Roman" panose="02020603050405020304" pitchFamily="18" charset="0"/>
              </a:rPr>
              <a:t>Thông</a:t>
            </a:r>
            <a:r>
              <a:rPr sz="2800">
                <a:latin typeface="Times New Roman" panose="02020603050405020304" pitchFamily="18" charset="0"/>
              </a:rPr>
              <a:t> tin </a:t>
            </a:r>
            <a:r>
              <a:rPr sz="2800" err="1">
                <a:latin typeface="Times New Roman" panose="02020603050405020304" pitchFamily="18" charset="0"/>
              </a:rPr>
              <a:t>về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nội</a:t>
            </a:r>
            <a:r>
              <a:rPr sz="2800">
                <a:latin typeface="Times New Roman" panose="02020603050405020304" pitchFamily="18" charset="0"/>
              </a:rPr>
              <a:t> dung, </a:t>
            </a:r>
            <a:r>
              <a:rPr sz="2800" err="1">
                <a:latin typeface="Times New Roman" panose="02020603050405020304" pitchFamily="18" charset="0"/>
              </a:rPr>
              <a:t>quảng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bá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sản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phẩm</a:t>
            </a:r>
            <a:r>
              <a:rPr sz="2800">
                <a:latin typeface="Times New Roman" panose="02020603050405020304" pitchFamily="18" charset="0"/>
              </a:rPr>
              <a:t>, </a:t>
            </a:r>
            <a:r>
              <a:rPr sz="2800" err="1">
                <a:latin typeface="Times New Roman" panose="02020603050405020304" pitchFamily="18" charset="0"/>
              </a:rPr>
              <a:t>trang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trí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làm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đẹp</a:t>
            </a:r>
            <a:r>
              <a:rPr sz="2800">
                <a:latin typeface="Times New Roman" panose="02020603050405020304" pitchFamily="18" charset="0"/>
              </a:rPr>
              <a:t>…</a:t>
            </a:r>
          </a:p>
        </p:txBody>
      </p:sp>
    </p:spTree>
    <p:custDataLst>
      <p:tags r:id="rId1"/>
    </p:custDataLst>
  </p:cSld>
  <p:clrMapOvr>
    <a:masterClrMapping/>
  </p:clrMapOvr>
  <p:transition advTm="14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4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4" grpId="0"/>
      <p:bldP spid="15463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165890" descr="letters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18690"/>
            <a:ext cx="3549015" cy="3746500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165892" name="Group 165891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65893" name="Picture 165892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5894" name="Rectangles 165893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: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65895" name="Flowchart: Alternate Process 165894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896" name="Rectangles 165895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vi-VN" altLang="en-US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65897" name="Text Box 165896"/>
          <p:cNvSpPr txBox="1"/>
          <p:nvPr/>
        </p:nvSpPr>
        <p:spPr>
          <a:xfrm>
            <a:off x="0" y="10668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65898" name="Rectangles 165897"/>
          <p:cNvSpPr/>
          <p:nvPr/>
        </p:nvSpPr>
        <p:spPr>
          <a:xfrm>
            <a:off x="304800" y="1524000"/>
            <a:ext cx="8915400" cy="609600"/>
          </a:xfrm>
          <a:prstGeom prst="rect">
            <a:avLst/>
          </a:prstGeom>
          <a:solidFill>
            <a:srgbClr val="FFFFFF">
              <a:alpha val="58000"/>
            </a:srgbClr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b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sz="3600" err="1">
                <a:latin typeface=".VnTime" panose="020B7200000000000000" pitchFamily="34" charset="0"/>
                <a:sym typeface="+mn-ea"/>
              </a:rPr>
              <a:t>Mét</a:t>
            </a:r>
            <a:r>
              <a:rPr sz="3600">
                <a:latin typeface=".VnTime" panose="020B7200000000000000" pitchFamily="34" charset="0"/>
                <a:sym typeface="+mn-ea"/>
              </a:rPr>
              <a:t> </a:t>
            </a:r>
            <a:r>
              <a:rPr sz="3600" err="1">
                <a:latin typeface=".VnTime" panose="020B7200000000000000" pitchFamily="34" charset="0"/>
                <a:sym typeface="+mn-ea"/>
              </a:rPr>
              <a:t>sè</a:t>
            </a:r>
            <a:r>
              <a:rPr sz="3600">
                <a:latin typeface=".VnTime" panose="020B7200000000000000" pitchFamily="34" charset="0"/>
                <a:sym typeface="+mn-ea"/>
              </a:rPr>
              <a:t> </a:t>
            </a:r>
            <a:r>
              <a:rPr sz="3600" err="1">
                <a:latin typeface=".VnTime" panose="020B7200000000000000" pitchFamily="34" charset="0"/>
                <a:sym typeface="+mn-ea"/>
              </a:rPr>
              <a:t>mÉu</a:t>
            </a:r>
            <a:r>
              <a:rPr lang="vi-VN" sz="3600" err="1">
                <a:latin typeface=".VnTime" panose="020B7200000000000000" pitchFamily="34" charset="0"/>
                <a:sym typeface="+mn-ea"/>
              </a:rPr>
              <a:t> </a:t>
            </a:r>
            <a:r>
              <a:rPr lang="vi-VN" altLang="en-US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 TRANG TRÍ</a:t>
            </a:r>
            <a:endParaRPr sz="3600">
              <a:latin typeface=".VnTime" panose="020B7200000000000000" pitchFamily="34" charset="0"/>
            </a:endParaRPr>
          </a:p>
        </p:txBody>
      </p:sp>
      <p:grpSp>
        <p:nvGrpSpPr>
          <p:cNvPr id="166915" name="Group 166914"/>
          <p:cNvGrpSpPr/>
          <p:nvPr/>
        </p:nvGrpSpPr>
        <p:grpSpPr>
          <a:xfrm>
            <a:off x="191770" y="2138680"/>
            <a:ext cx="4817745" cy="4349115"/>
            <a:chOff x="528" y="1488"/>
            <a:chExt cx="4752" cy="2751"/>
          </a:xfrm>
        </p:grpSpPr>
        <p:grpSp>
          <p:nvGrpSpPr>
            <p:cNvPr id="166916" name="Group 166915"/>
            <p:cNvGrpSpPr/>
            <p:nvPr/>
          </p:nvGrpSpPr>
          <p:grpSpPr>
            <a:xfrm>
              <a:off x="528" y="1488"/>
              <a:ext cx="2112" cy="2751"/>
              <a:chOff x="528" y="1584"/>
              <a:chExt cx="1872" cy="2656"/>
            </a:xfrm>
          </p:grpSpPr>
          <p:pic>
            <p:nvPicPr>
              <p:cNvPr id="166917" name="Picture 166916" descr="DSC01988"/>
              <p:cNvPicPr>
                <a:picLocks noChangeAspect="1"/>
              </p:cNvPicPr>
              <p:nvPr/>
            </p:nvPicPr>
            <p:blipFill>
              <a:blip r:embed="rId4">
                <a:lum contrast="24000"/>
              </a:blip>
              <a:stretch>
                <a:fillRect/>
              </a:stretch>
            </p:blipFill>
            <p:spPr>
              <a:xfrm>
                <a:off x="528" y="1584"/>
                <a:ext cx="1872" cy="2352"/>
              </a:xfrm>
              <a:prstGeom prst="rect">
                <a:avLst/>
              </a:prstGeom>
              <a:noFill/>
              <a:ln w="25400" cap="rnd" cmpd="sng">
                <a:solidFill>
                  <a:schemeClr val="tx1"/>
                </a:solidFill>
                <a:prstDash val="sysDot"/>
                <a:miter/>
                <a:headEnd type="none" w="med" len="med"/>
                <a:tailEnd type="none" w="med" len="med"/>
              </a:ln>
            </p:spPr>
          </p:pic>
          <p:sp>
            <p:nvSpPr>
              <p:cNvPr id="166918" name="Text Box 166917"/>
              <p:cNvSpPr txBox="1"/>
              <p:nvPr/>
            </p:nvSpPr>
            <p:spPr>
              <a:xfrm>
                <a:off x="720" y="4032"/>
                <a:ext cx="1248" cy="2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sz="2000"/>
              </a:p>
            </p:txBody>
          </p:sp>
        </p:grpSp>
        <p:grpSp>
          <p:nvGrpSpPr>
            <p:cNvPr id="166919" name="Group 166918"/>
            <p:cNvGrpSpPr/>
            <p:nvPr/>
          </p:nvGrpSpPr>
          <p:grpSpPr>
            <a:xfrm>
              <a:off x="3120" y="1488"/>
              <a:ext cx="2160" cy="2751"/>
              <a:chOff x="3408" y="1584"/>
              <a:chExt cx="1872" cy="2656"/>
            </a:xfrm>
          </p:grpSpPr>
          <p:pic>
            <p:nvPicPr>
              <p:cNvPr id="166920" name="Picture 166919" descr="DSC01992"/>
              <p:cNvPicPr>
                <a:picLocks noChangeAspect="1"/>
              </p:cNvPicPr>
              <p:nvPr/>
            </p:nvPicPr>
            <p:blipFill>
              <a:blip r:embed="rId5">
                <a:lum contrast="24000"/>
              </a:blip>
              <a:stretch>
                <a:fillRect/>
              </a:stretch>
            </p:blipFill>
            <p:spPr>
              <a:xfrm>
                <a:off x="3408" y="1584"/>
                <a:ext cx="1872" cy="2352"/>
              </a:xfrm>
              <a:prstGeom prst="rect">
                <a:avLst/>
              </a:prstGeom>
              <a:noFill/>
              <a:ln w="25400" cap="rnd" cmpd="sng">
                <a:solidFill>
                  <a:schemeClr val="tx1"/>
                </a:solidFill>
                <a:prstDash val="sysDot"/>
                <a:miter/>
                <a:headEnd type="none" w="med" len="med"/>
                <a:tailEnd type="none" w="med" len="med"/>
              </a:ln>
            </p:spPr>
          </p:pic>
          <p:sp>
            <p:nvSpPr>
              <p:cNvPr id="166921" name="Text Box 166920"/>
              <p:cNvSpPr txBox="1"/>
              <p:nvPr/>
            </p:nvSpPr>
            <p:spPr>
              <a:xfrm>
                <a:off x="3744" y="4032"/>
                <a:ext cx="1248" cy="2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sz="2000"/>
              </a:p>
            </p:txBody>
          </p:sp>
        </p:grpSp>
      </p:grpSp>
    </p:spTree>
  </p:cSld>
  <p:clrMapOvr>
    <a:masterClrMapping/>
  </p:clrMapOvr>
  <p:transition advTm="1911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9" name="Group 77828"/>
          <p:cNvGrpSpPr/>
          <p:nvPr/>
        </p:nvGrpSpPr>
        <p:grpSpPr>
          <a:xfrm>
            <a:off x="0" y="0"/>
            <a:ext cx="9144000" cy="1066800"/>
            <a:chOff x="0" y="0"/>
            <a:chExt cx="5808" cy="672"/>
          </a:xfrm>
        </p:grpSpPr>
        <p:pic>
          <p:nvPicPr>
            <p:cNvPr id="77830" name="Picture 77829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7831" name="Rectangles 77830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: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77832" name="Flowchart: Alternate Process 77831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833" name="Rectangles 77832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77834" name="Text Box 77833"/>
          <p:cNvSpPr txBox="1"/>
          <p:nvPr/>
        </p:nvSpPr>
        <p:spPr>
          <a:xfrm>
            <a:off x="228600" y="10668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77835" name="Rectangles 77834"/>
          <p:cNvSpPr/>
          <p:nvPr/>
        </p:nvSpPr>
        <p:spPr>
          <a:xfrm>
            <a:off x="609600" y="1600200"/>
            <a:ext cx="55626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kiểu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điệu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endParaRPr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0965" name="Picture 5" descr="Picture 0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92655"/>
            <a:ext cx="2760345" cy="1799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46" name="Rectangles 77845"/>
          <p:cNvSpPr/>
          <p:nvPr/>
        </p:nvSpPr>
        <p:spPr>
          <a:xfrm>
            <a:off x="152400" y="4104640"/>
            <a:ext cx="4038600" cy="3810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3600" err="1">
                <a:latin typeface="Times New Roman" panose="02020603050405020304" pitchFamily="18" charset="0"/>
              </a:rPr>
              <a:t>Thêm</a:t>
            </a:r>
            <a:r>
              <a:rPr sz="3600">
                <a:latin typeface="Times New Roman" panose="02020603050405020304" pitchFamily="18" charset="0"/>
              </a:rPr>
              <a:t> </a:t>
            </a:r>
            <a:r>
              <a:rPr sz="3600" err="1">
                <a:latin typeface="Times New Roman" panose="02020603050405020304" pitchFamily="18" charset="0"/>
              </a:rPr>
              <a:t>bớt</a:t>
            </a:r>
            <a:r>
              <a:rPr sz="3600">
                <a:latin typeface="Times New Roman" panose="02020603050405020304" pitchFamily="18" charset="0"/>
              </a:rPr>
              <a:t> </a:t>
            </a:r>
            <a:r>
              <a:rPr sz="3600" err="1">
                <a:latin typeface="Times New Roman" panose="02020603050405020304" pitchFamily="18" charset="0"/>
              </a:rPr>
              <a:t>các</a:t>
            </a:r>
            <a:r>
              <a:rPr sz="3600">
                <a:latin typeface="Times New Roman" panose="02020603050405020304" pitchFamily="18" charset="0"/>
              </a:rPr>
              <a:t> chi </a:t>
            </a:r>
            <a:r>
              <a:rPr sz="3600" err="1">
                <a:latin typeface="Times New Roman" panose="02020603050405020304" pitchFamily="18" charset="0"/>
              </a:rPr>
              <a:t>tiết</a:t>
            </a:r>
            <a:endParaRPr sz="3600">
              <a:latin typeface=".VnTime" panose="020B7200000000000000" pitchFamily="34" charset="0"/>
            </a:endParaRPr>
          </a:p>
        </p:txBody>
      </p:sp>
      <p:sp>
        <p:nvSpPr>
          <p:cNvPr id="158736" name="WordArt 12"/>
          <p:cNvSpPr>
            <a:spLocks noTextEdit="1"/>
          </p:cNvSpPr>
          <p:nvPr/>
        </p:nvSpPr>
        <p:spPr>
          <a:xfrm>
            <a:off x="4724400" y="2168525"/>
            <a:ext cx="4686935" cy="1871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0000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Monotype Corsiva" panose="03010101010201010101" charset="0"/>
                <a:ea typeface="Monotype Corsiva" panose="03010101010201010101" charset="0"/>
              </a:rPr>
              <a:t>A </a:t>
            </a:r>
          </a:p>
        </p:txBody>
      </p:sp>
      <p:sp>
        <p:nvSpPr>
          <p:cNvPr id="158731" name="Rectangles 158730"/>
          <p:cNvSpPr/>
          <p:nvPr/>
        </p:nvSpPr>
        <p:spPr>
          <a:xfrm>
            <a:off x="3962400" y="4128770"/>
            <a:ext cx="5410200" cy="3810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3600" err="1">
                <a:latin typeface=".VnTime" panose="020B7200000000000000" pitchFamily="34" charset="0"/>
              </a:rPr>
              <a:t>KÐo</a:t>
            </a:r>
            <a:r>
              <a:rPr sz="3600">
                <a:latin typeface=".VnTime" panose="020B7200000000000000" pitchFamily="34" charset="0"/>
              </a:rPr>
              <a:t> </a:t>
            </a:r>
            <a:r>
              <a:rPr sz="3600" err="1">
                <a:latin typeface=".VnTime" panose="020B7200000000000000" pitchFamily="34" charset="0"/>
              </a:rPr>
              <a:t>dµi</a:t>
            </a:r>
            <a:r>
              <a:rPr sz="3600">
                <a:latin typeface=".VnTime" panose="020B7200000000000000" pitchFamily="34" charset="0"/>
              </a:rPr>
              <a:t>, </a:t>
            </a:r>
            <a:r>
              <a:rPr sz="3600" err="1">
                <a:latin typeface=".VnTime" panose="020B7200000000000000" pitchFamily="34" charset="0"/>
              </a:rPr>
              <a:t>rót</a:t>
            </a:r>
            <a:r>
              <a:rPr sz="3600">
                <a:latin typeface=".VnTime" panose="020B7200000000000000" pitchFamily="34" charset="0"/>
              </a:rPr>
              <a:t> ng¾n</a:t>
            </a:r>
            <a:r>
              <a:t> </a:t>
            </a:r>
            <a:r>
              <a:rPr sz="3600" err="1">
                <a:latin typeface=".VnTime" panose="020B7200000000000000" pitchFamily="34" charset="0"/>
              </a:rPr>
              <a:t>nÐt</a:t>
            </a:r>
            <a:r>
              <a:rPr sz="360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155670" name="Rectangles 155669"/>
          <p:cNvSpPr>
            <a:spLocks noTextEdit="1"/>
          </p:cNvSpPr>
          <p:nvPr/>
        </p:nvSpPr>
        <p:spPr>
          <a:xfrm>
            <a:off x="914400" y="4598670"/>
            <a:ext cx="7517130" cy="162496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  <a:normAutofit/>
          </a:bodyPr>
          <a:lstStyle/>
          <a:p>
            <a:pPr algn="ctr"/>
            <a:r>
              <a:rPr lang="en-US" sz="3600">
                <a:ln w="12700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80008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35921" dir="2699999" sy="50000" rotWithShape="0">
                    <a:srgbClr val="875B0D">
                      <a:alpha val="70000"/>
                    </a:srgbClr>
                  </a:outerShdw>
                </a:effectLst>
                <a:latin typeface="VNI-Juni" charset="0"/>
                <a:ea typeface="VNI-Juni" charset="0"/>
              </a:rPr>
              <a:t>MÓ THUAÄT</a:t>
            </a:r>
          </a:p>
        </p:txBody>
      </p:sp>
      <p:sp>
        <p:nvSpPr>
          <p:cNvPr id="155659" name="Rectangles 155658"/>
          <p:cNvSpPr/>
          <p:nvPr/>
        </p:nvSpPr>
        <p:spPr>
          <a:xfrm>
            <a:off x="2286000" y="6276975"/>
            <a:ext cx="4572000" cy="3810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3600" err="1">
                <a:latin typeface="Times New Roman" panose="02020603050405020304" pitchFamily="18" charset="0"/>
              </a:rPr>
              <a:t>Sửa</a:t>
            </a:r>
            <a:r>
              <a:rPr sz="3600">
                <a:latin typeface="Times New Roman" panose="02020603050405020304" pitchFamily="18" charset="0"/>
              </a:rPr>
              <a:t> </a:t>
            </a:r>
            <a:r>
              <a:rPr sz="3600" err="1">
                <a:latin typeface="Times New Roman" panose="02020603050405020304" pitchFamily="18" charset="0"/>
              </a:rPr>
              <a:t>lại</a:t>
            </a:r>
            <a:r>
              <a:rPr sz="3600">
                <a:latin typeface="Times New Roman" panose="02020603050405020304" pitchFamily="18" charset="0"/>
              </a:rPr>
              <a:t> </a:t>
            </a:r>
            <a:r>
              <a:rPr sz="3600" err="1">
                <a:latin typeface="Times New Roman" panose="02020603050405020304" pitchFamily="18" charset="0"/>
              </a:rPr>
              <a:t>hình</a:t>
            </a:r>
            <a:r>
              <a:rPr sz="3600">
                <a:latin typeface="Times New Roman" panose="02020603050405020304" pitchFamily="18" charset="0"/>
              </a:rPr>
              <a:t> </a:t>
            </a:r>
            <a:r>
              <a:rPr sz="3600" err="1">
                <a:latin typeface="Times New Roman" panose="02020603050405020304" pitchFamily="18" charset="0"/>
              </a:rPr>
              <a:t>dáng</a:t>
            </a:r>
            <a:r>
              <a:rPr sz="3600">
                <a:latin typeface="Times New Roman" panose="02020603050405020304" pitchFamily="18" charset="0"/>
              </a:rPr>
              <a:t> </a:t>
            </a:r>
            <a:r>
              <a:rPr sz="3600" err="1">
                <a:latin typeface="Times New Roman" panose="02020603050405020304" pitchFamily="18" charset="0"/>
              </a:rPr>
              <a:t>chữ</a:t>
            </a:r>
            <a:endParaRPr sz="36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8"/>
    </mc:Choice>
    <mc:Fallback>
      <p:transition spd="slow" advTm="9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5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5" grpId="0"/>
      <p:bldP spid="77846" grpId="0" bldLvl="0" animBg="1"/>
      <p:bldP spid="158731" grpId="0" bldLvl="0" animBg="1"/>
      <p:bldP spid="15565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9" name="Group 162818"/>
          <p:cNvGrpSpPr/>
          <p:nvPr/>
        </p:nvGrpSpPr>
        <p:grpSpPr>
          <a:xfrm>
            <a:off x="25400" y="0"/>
            <a:ext cx="9144000" cy="1066800"/>
            <a:chOff x="0" y="0"/>
            <a:chExt cx="5808" cy="672"/>
          </a:xfrm>
        </p:grpSpPr>
        <p:pic>
          <p:nvPicPr>
            <p:cNvPr id="162820" name="Picture 162819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2821" name="Rectangles 162820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: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62822" name="Flowchart: Alternate Process 162821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823" name="Rectangles 162822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62824" name="Text Box 162823"/>
          <p:cNvSpPr txBox="1"/>
          <p:nvPr/>
        </p:nvSpPr>
        <p:spPr>
          <a:xfrm>
            <a:off x="228600" y="10668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62825" name="Rectangles 162824"/>
          <p:cNvSpPr/>
          <p:nvPr/>
        </p:nvSpPr>
        <p:spPr>
          <a:xfrm>
            <a:off x="609600" y="1600200"/>
            <a:ext cx="55626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kiểu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điệu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endParaRPr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2826" name="Rectangles 162825"/>
          <p:cNvSpPr/>
          <p:nvPr/>
        </p:nvSpPr>
        <p:spPr>
          <a:xfrm>
            <a:off x="1752600" y="4191000"/>
            <a:ext cx="4724400" cy="3810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2400" err="1">
                <a:latin typeface="Times New Roman" panose="02020603050405020304" pitchFamily="18" charset="0"/>
              </a:rPr>
              <a:t>Hình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thành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bằng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viết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từ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các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loại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bút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nét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khác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nhau</a:t>
            </a:r>
            <a:endParaRPr sz="2400">
              <a:latin typeface="Times New Roman" panose="02020603050405020304" pitchFamily="18" charset="0"/>
            </a:endParaRPr>
          </a:p>
        </p:txBody>
      </p:sp>
      <p:pic>
        <p:nvPicPr>
          <p:cNvPr id="162831" name="Picture 162830" descr="1447825523919_59982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057400"/>
            <a:ext cx="4156075" cy="2058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2832" name="Picture 162831" descr="maxresdefaul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2133600"/>
            <a:ext cx="2283460" cy="1932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686" name="Content Placeholder 156685" descr="Hinh0274"/>
          <p:cNvPicPr>
            <a:picLocks noGrp="1" noChangeAspect="1"/>
          </p:cNvPicPr>
          <p:nvPr>
            <p:ph sz="half" idx="1"/>
          </p:nvPr>
        </p:nvPicPr>
        <p:blipFill>
          <a:blip r:embed="rId6">
            <a:lum bright="29999" contrast="48000"/>
          </a:blip>
          <a:stretch>
            <a:fillRect/>
          </a:stretch>
        </p:blipFill>
        <p:spPr>
          <a:xfrm>
            <a:off x="685800" y="4646930"/>
            <a:ext cx="3448685" cy="1664970"/>
          </a:xfrm>
          <a:prstGeom prst="rect">
            <a:avLst/>
          </a:prstGeom>
          <a:noFill/>
          <a:ln w="571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56687" name="Content Placeholder 156686" descr="Hinh0302"/>
          <p:cNvPicPr>
            <a:picLocks noGrp="1" noChangeAspect="1"/>
          </p:cNvPicPr>
          <p:nvPr>
            <p:ph sz="half" idx="2"/>
          </p:nvPr>
        </p:nvPicPr>
        <p:blipFill>
          <a:blip r:embed="rId7">
            <a:lum bright="17999" contrast="36000"/>
          </a:blip>
          <a:stretch>
            <a:fillRect/>
          </a:stretch>
        </p:blipFill>
        <p:spPr>
          <a:xfrm>
            <a:off x="4516755" y="4648200"/>
            <a:ext cx="3054350" cy="1668145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" name="Text Box 3"/>
          <p:cNvSpPr txBox="1"/>
          <p:nvPr/>
        </p:nvSpPr>
        <p:spPr>
          <a:xfrm>
            <a:off x="1541974" y="6445885"/>
            <a:ext cx="488467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Chó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ý: </a:t>
            </a:r>
            <a:r>
              <a:rPr lang="en-US"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Đ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·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c¸ch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®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iÖu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nh­</a:t>
            </a:r>
            <a:r>
              <a:rPr lang="en-US"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ư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ng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ng­</a:t>
            </a:r>
            <a:r>
              <a:rPr lang="en-US"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ườ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i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xem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vÉn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nhËn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ra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26"/>
    </mc:Choice>
    <mc:Fallback>
      <p:transition spd="slow" advTm="13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5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6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6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6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819" name="Group 161818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61820" name="Picture 161819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1821" name="Rectangles 161820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: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61822" name="Flowchart: Alternate Process 161821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823" name="Rectangles 161822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61824" name="Text Box 161823"/>
          <p:cNvSpPr txBox="1"/>
          <p:nvPr/>
        </p:nvSpPr>
        <p:spPr>
          <a:xfrm>
            <a:off x="0" y="11430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61826" name="Text Box 161825"/>
          <p:cNvSpPr txBox="1"/>
          <p:nvPr/>
        </p:nvSpPr>
        <p:spPr>
          <a:xfrm>
            <a:off x="0" y="1981200"/>
            <a:ext cx="9296400" cy="28917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har char="-"/>
            </a:pP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nhiều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kiểu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phong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phú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đa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dạng</a:t>
            </a:r>
            <a:endParaRPr sz="26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har char="-"/>
            </a:pP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Tùy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mục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đích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kiểu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màu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sắc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phù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từng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dung,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yêu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tượng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  <a:buChar char="-"/>
            </a:pP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kéo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dài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rút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ngắn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thêm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hoặc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bớt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chi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tiết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phụ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sửa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dáng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, do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loại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bút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ghép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</a:p>
        </p:txBody>
      </p:sp>
    </p:spTree>
    <p:custDataLst>
      <p:tags r:id="rId1"/>
    </p:custDataLst>
  </p:cSld>
  <p:clrMapOvr>
    <a:masterClrMapping/>
  </p:clrMapOvr>
  <p:transition advTm="2301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18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18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18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157697"/>
          <p:cNvSpPr txBox="1"/>
          <p:nvPr/>
        </p:nvSpPr>
        <p:spPr>
          <a:xfrm>
            <a:off x="2895600" y="2286000"/>
            <a:ext cx="56388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/>
          </a:p>
        </p:txBody>
      </p:sp>
      <p:sp>
        <p:nvSpPr>
          <p:cNvPr id="157699" name="Title 157698"/>
          <p:cNvSpPr>
            <a:spLocks noGrp="1"/>
          </p:cNvSpPr>
          <p:nvPr>
            <p:ph type="title"/>
          </p:nvPr>
        </p:nvSpPr>
        <p:spPr>
          <a:xfrm>
            <a:off x="339725" y="4552950"/>
            <a:ext cx="3086100" cy="1177925"/>
          </a:xfrm>
        </p:spPr>
        <p:txBody>
          <a:bodyPr anchor="ctr" anchorCtr="0"/>
          <a:lstStyle/>
          <a:p>
            <a:pPr algn="l"/>
            <a:br>
              <a:rPr sz="1800">
                <a:latin typeface=".VnTime" panose="020B7200000000000000" pitchFamily="34" charset="0"/>
              </a:rPr>
            </a:br>
            <a:br>
              <a:rPr sz="1800">
                <a:latin typeface=".VnTime" panose="020B7200000000000000" pitchFamily="34" charset="0"/>
              </a:rPr>
            </a:br>
            <a:endParaRPr sz="1800">
              <a:latin typeface=".VnTime" panose="020B7200000000000000" pitchFamily="34" charset="0"/>
            </a:endParaRPr>
          </a:p>
        </p:txBody>
      </p:sp>
      <p:pic>
        <p:nvPicPr>
          <p:cNvPr id="157700" name="Picture 157699" descr="TransparencyBk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CC8"/>
              </a:clrFrom>
              <a:clrTo>
                <a:srgbClr val="FFFF00"/>
              </a:clrTo>
            </a:clrChange>
            <a:lum bright="-60001"/>
          </a:blip>
          <a:stretch>
            <a:fillRect/>
          </a:stretch>
        </p:blipFill>
        <p:spPr>
          <a:xfrm>
            <a:off x="381000" y="1981200"/>
            <a:ext cx="8382000" cy="434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1" name="Picture 157700" descr="LOP7A_Backgr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3" y="2547938"/>
            <a:ext cx="2439987" cy="1279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2" name="Picture 157701" descr="LOP7A_Backgr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625" y="2547938"/>
            <a:ext cx="2439988" cy="1279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3" name="Picture 157702" descr="LOP7A_Backgr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838" y="2547938"/>
            <a:ext cx="2439987" cy="1279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4" name="Picture 157703" descr="LOP7A_Backgr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3" y="4295775"/>
            <a:ext cx="2439987" cy="1279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5" name="Picture 157704" descr="LOP7A_Backgr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150" y="4295775"/>
            <a:ext cx="2439988" cy="1279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6" name="Picture 157705" descr="LOP7A_Backgr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838" y="4295775"/>
            <a:ext cx="2439987" cy="1279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7" name="Picture 15770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763" y="3924300"/>
            <a:ext cx="666750" cy="23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8" name="Picture 15770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625" y="3924300"/>
            <a:ext cx="666750" cy="23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9" name="Picture 157708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250" y="3924300"/>
            <a:ext cx="666750" cy="23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0" name="Picture 157709" descr="4"/>
          <p:cNvPicPr>
            <a:picLocks noChangeAspect="1"/>
          </p:cNvPicPr>
          <p:nvPr/>
        </p:nvPicPr>
        <p:blipFill>
          <a:blip r:embed="rId8">
            <a:lum bright="20001"/>
          </a:blip>
          <a:stretch>
            <a:fillRect/>
          </a:stretch>
        </p:blipFill>
        <p:spPr>
          <a:xfrm>
            <a:off x="1533525" y="5676900"/>
            <a:ext cx="666750" cy="23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1" name="Picture 157710" descr="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8150" y="5676900"/>
            <a:ext cx="666750" cy="23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2" name="Picture 157711" descr="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3250" y="5675313"/>
            <a:ext cx="666750" cy="236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3" name="Picture 157712" descr="LOP7A_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7300" y="4699000"/>
            <a:ext cx="1905000" cy="47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4" name="Picture 157713" descr="LOP7A_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500" y="2922588"/>
            <a:ext cx="1830388" cy="525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5" name="Picture 157714" descr="LOP7A_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8425" y="2949575"/>
            <a:ext cx="1679575" cy="47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6" name="Picture 157715" descr="LOP7A_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6138" y="4710113"/>
            <a:ext cx="2046287" cy="45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7" name="Picture 157716" descr="LOP7A_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5513" y="4697413"/>
            <a:ext cx="2209800" cy="477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8" name="Picture 157717" descr="LOP7A_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7600" y="2895600"/>
            <a:ext cx="1782763" cy="5222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7719" name="Group 157718"/>
          <p:cNvGrpSpPr/>
          <p:nvPr/>
        </p:nvGrpSpPr>
        <p:grpSpPr>
          <a:xfrm>
            <a:off x="0" y="0"/>
            <a:ext cx="9142413" cy="1047750"/>
            <a:chOff x="0" y="0"/>
            <a:chExt cx="5759" cy="660"/>
          </a:xfrm>
        </p:grpSpPr>
        <p:pic>
          <p:nvPicPr>
            <p:cNvPr id="157720" name="Picture 157719" descr="HDBk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0" y="0"/>
              <a:ext cx="5759" cy="6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7722" name="Text Box 157721"/>
            <p:cNvSpPr txBox="1"/>
            <p:nvPr/>
          </p:nvSpPr>
          <p:spPr>
            <a:xfrm>
              <a:off x="48" y="182"/>
              <a:ext cx="1344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000" err="1">
                  <a:solidFill>
                    <a:schemeClr val="bg1"/>
                  </a:solidFill>
                </a:rPr>
                <a:t>Bài</a:t>
              </a:r>
              <a:r>
                <a:rPr sz="2000">
                  <a:solidFill>
                    <a:schemeClr val="bg1"/>
                  </a:solidFill>
                </a:rPr>
                <a:t> 13 - </a:t>
              </a:r>
              <a:r>
                <a:rPr sz="2000" err="1">
                  <a:solidFill>
                    <a:schemeClr val="bg1"/>
                  </a:solidFill>
                </a:rPr>
                <a:t>Tiết</a:t>
              </a:r>
              <a:r>
                <a:rPr sz="2000">
                  <a:solidFill>
                    <a:schemeClr val="bg1"/>
                  </a:solidFill>
                </a:rPr>
                <a:t> 15</a:t>
              </a:r>
            </a:p>
          </p:txBody>
        </p:sp>
      </p:grpSp>
      <p:grpSp>
        <p:nvGrpSpPr>
          <p:cNvPr id="157723" name="Group 157722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57724" name="Picture 157723" descr="Vetrangtri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7725" name="Rectangles 157724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: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57726" name="Flowchart: Alternate Process 157725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727" name="Rectangles 157726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57728" name="Text Box 157727"/>
          <p:cNvSpPr txBox="1"/>
          <p:nvPr/>
        </p:nvSpPr>
        <p:spPr>
          <a:xfrm>
            <a:off x="0" y="11430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</p:spTree>
    <p:custDataLst>
      <p:tags r:id="rId1"/>
    </p:custDataLst>
  </p:cSld>
  <p:clrMapOvr>
    <a:masterClrMapping/>
  </p:clrMapOvr>
  <p:transition advTm="932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159745"/>
          <p:cNvSpPr txBox="1"/>
          <p:nvPr/>
        </p:nvSpPr>
        <p:spPr>
          <a:xfrm>
            <a:off x="647700" y="4351973"/>
            <a:ext cx="2438400" cy="427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Chọn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nội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dung</a:t>
            </a:r>
          </a:p>
        </p:txBody>
      </p:sp>
      <p:sp>
        <p:nvSpPr>
          <p:cNvPr id="159749" name="Text Box 159748"/>
          <p:cNvSpPr txBox="1"/>
          <p:nvPr/>
        </p:nvSpPr>
        <p:spPr>
          <a:xfrm>
            <a:off x="609600" y="3886200"/>
            <a:ext cx="2438400" cy="427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Tìm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bố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cục</a:t>
            </a:r>
            <a:endParaRPr sz="2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9767" name="Text Box 159766"/>
          <p:cNvSpPr txBox="1"/>
          <p:nvPr/>
        </p:nvSpPr>
        <p:spPr>
          <a:xfrm>
            <a:off x="647700" y="3429000"/>
            <a:ext cx="51181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chữ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trang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trí</a:t>
            </a:r>
            <a:r>
              <a:rPr lang="vi-VN"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Vẽ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phác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chữ</a:t>
            </a:r>
            <a:endParaRPr sz="2200" b="1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vi-VN"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9784" name="Text Box 159783"/>
          <p:cNvSpPr txBox="1"/>
          <p:nvPr/>
        </p:nvSpPr>
        <p:spPr>
          <a:xfrm>
            <a:off x="647700" y="2971800"/>
            <a:ext cx="2438400" cy="427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Vẽ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màu</a:t>
            </a:r>
            <a:endParaRPr sz="2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9789" name="Group 159788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59790" name="Picture 159789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9791" name="Rectangles 159790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</a:rPr>
                <a:t>Bài 15</a:t>
              </a:r>
            </a:p>
          </p:txBody>
        </p:sp>
        <p:sp>
          <p:nvSpPr>
            <p:cNvPr id="159792" name="Flowchart: Alternate Process 159791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793" name="Rectangles 159792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59794" name="Text Box 159793"/>
          <p:cNvSpPr txBox="1"/>
          <p:nvPr/>
        </p:nvSpPr>
        <p:spPr>
          <a:xfrm>
            <a:off x="200025" y="990600"/>
            <a:ext cx="45243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59795" name="Text Box 159794"/>
          <p:cNvSpPr txBox="1"/>
          <p:nvPr/>
        </p:nvSpPr>
        <p:spPr>
          <a:xfrm>
            <a:off x="228600" y="1524000"/>
            <a:ext cx="7038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2. 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CÁCH SỬ DỤNG CHỮ TRANG TRÍ</a:t>
            </a:r>
          </a:p>
        </p:txBody>
      </p:sp>
      <p:sp>
        <p:nvSpPr>
          <p:cNvPr id="159796" name="Text Box 159795"/>
          <p:cNvSpPr txBox="1"/>
          <p:nvPr/>
        </p:nvSpPr>
        <p:spPr>
          <a:xfrm>
            <a:off x="609600" y="2057400"/>
            <a:ext cx="7038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Sắp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xếp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endParaRPr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17"/>
    </mc:Choice>
    <mc:Fallback>
      <p:transition spd="slow" advTm="29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9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94 -0.01782 C 0.17865 -0.12292 0.25052 -0.22778 0.27917 -0.269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-0.0125 C 0.14479 -0.03426 0.23976 -0.05579 0.27778 -0.0643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0" y="-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84 0.00046 C 0.14253 0.08102 0.2434 0.16157 0.28211 0.1875 C 0.32083 0.21342 0.29722 0.18472 0.27378 0.15602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28 -0.05324 C 0.10451 0.10255 0.2243 0.25857 0.27222 0.320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97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0" y="1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/>
      <p:bldP spid="159746" grpId="1"/>
      <p:bldP spid="159749" grpId="0"/>
      <p:bldP spid="159749" grpId="1"/>
      <p:bldP spid="159767" grpId="0"/>
      <p:bldP spid="159767" grpId="1"/>
      <p:bldP spid="159784" grpId="0"/>
      <p:bldP spid="159784" grpId="1"/>
      <p:bldP spid="159795" grpId="0"/>
      <p:bldP spid="15979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3.3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4|1.6|0.7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3|6.9|2.8|2.5|2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3.9|1.6|7.2|1.3|0.9|12.4|6.2|4.6|1.6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568</Words>
  <Application>Microsoft Office PowerPoint</Application>
  <PresentationFormat>On-screen Show (4:3)</PresentationFormat>
  <Paragraphs>80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.VnCooperH</vt:lpstr>
      <vt:lpstr>.VnTime</vt:lpstr>
      <vt:lpstr>Arial</vt:lpstr>
      <vt:lpstr>Monotype Corsiva</vt:lpstr>
      <vt:lpstr>Times New Roman</vt:lpstr>
      <vt:lpstr>VNI-Juni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</dc:title>
  <dc:creator>Đặng Quốc Hưng</dc:creator>
  <cp:lastModifiedBy>dell</cp:lastModifiedBy>
  <cp:revision>178</cp:revision>
  <dcterms:created xsi:type="dcterms:W3CDTF">2011-11-27T07:04:00Z</dcterms:created>
  <dcterms:modified xsi:type="dcterms:W3CDTF">2021-10-23T15:19:15Z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88D5BC7F274B4B19BA72BF51AD5B5FF5</vt:lpwstr>
  </property>
  <property fmtid="{D5CDD505-2E9C-101B-9397-08002B2CF9AE}" pid="3" name="KSOProductBuildVer">
    <vt:lpwstr>1033-11.2.0.10323</vt:lpwstr>
  </property>
</Properties>
</file>